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8" r:id="rId5"/>
    <p:sldMasterId id="2147483666" r:id="rId6"/>
  </p:sldMasterIdLst>
  <p:notesMasterIdLst>
    <p:notesMasterId r:id="rId17"/>
  </p:notesMasterIdLst>
  <p:sldIdLst>
    <p:sldId id="256" r:id="rId7"/>
    <p:sldId id="257" r:id="rId8"/>
    <p:sldId id="258" r:id="rId9"/>
    <p:sldId id="259" r:id="rId10"/>
    <p:sldId id="1746" r:id="rId11"/>
    <p:sldId id="262" r:id="rId12"/>
    <p:sldId id="271" r:id="rId13"/>
    <p:sldId id="1747" r:id="rId14"/>
    <p:sldId id="1748" r:id="rId15"/>
    <p:sldId id="263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7F0"/>
    <a:srgbClr val="1D2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40EA1-D84A-4AD6-8796-CD5A25981AEB}" v="176" dt="2022-07-18T15:16:53.963"/>
    <p1510:client id="{079F5FF7-7CDE-4B3E-87CE-49D7FE6D78FB}" v="8" dt="2022-07-25T21:07:12.627"/>
    <p1510:client id="{1ECAA215-0317-476D-97B0-0858ADA557B6}" v="38" dt="2022-07-10T03:32:44.566"/>
    <p1510:client id="{2083A1ED-920A-4D7C-A28D-EB3EC0810ECA}" v="25" dt="2022-08-01T20:40:55.034"/>
    <p1510:client id="{25A440A8-779D-4BAE-BEDD-501A6EFC95E2}" v="7" dt="2022-07-12T19:00:07.135"/>
    <p1510:client id="{3CCFAA0D-9119-47CC-8D4E-0FAB13111570}" v="3" dt="2022-07-18T13:21:31.522"/>
    <p1510:client id="{4122E733-351B-4D2D-B66D-2DF44090C016}" v="5" dt="2022-07-20T18:09:02.267"/>
    <p1510:client id="{44B7258A-80BE-40E3-BBA6-5B075E21FA8C}" v="109" dt="2022-07-13T19:06:26.042"/>
    <p1510:client id="{48E78AAB-F5FD-4913-B7DA-18178338504C}" v="143" dt="2022-07-12T12:43:18.314"/>
    <p1510:client id="{59C3DB14-D35C-464B-9696-28897517B967}" v="104" dt="2022-07-19T18:13:27.504"/>
    <p1510:client id="{5F4EF2B2-1E7E-4FA8-B681-76D02141D6B5}" v="33" dt="2022-07-22T19:16:23.184"/>
    <p1510:client id="{637A1D37-8677-4F2C-B2D5-CD75DF7D2645}" v="2" dt="2021-08-03T11:38:32.928"/>
    <p1510:client id="{6C6666EB-3E22-425F-A0F6-2BB78F83B4E7}" v="33" dt="2022-07-22T20:16:20.452"/>
    <p1510:client id="{6F3DBE15-C1E8-4A14-8C2E-5006FD04B9C8}" v="43" dt="2022-07-22T19:43:00.377"/>
    <p1510:client id="{7C0EB068-4707-4A61-921F-BA00244EBBFE}" v="119" dt="2022-07-22T20:25:05.696"/>
    <p1510:client id="{8AD677A7-44C7-43E8-84E9-87CD27FF29EC}" v="2" dt="2022-07-22T19:05:53.512"/>
    <p1510:client id="{8B9F5D5D-1FE2-490E-A37B-8F8D42B8A86E}" v="54" dt="2022-07-15T18:42:11.395"/>
    <p1510:client id="{95195462-3FE8-4839-9795-930ABDA8B95D}" v="109" dt="2022-07-13T11:45:09.575"/>
    <p1510:client id="{9F1839FA-AE4A-4C0B-A110-CE048747BF2E}" v="4" dt="2021-08-02T13:07:10.391"/>
    <p1510:client id="{A5C74082-D11B-42E6-90CB-34042EE8BD20}" v="3" dt="2022-07-13T20:27:49.046"/>
    <p1510:client id="{B1ED4D0E-AC62-4D7C-8E99-0373E1F938F7}" v="79" dt="2022-07-22T19:12:39.728"/>
    <p1510:client id="{BBC206F3-022F-4B9F-B253-CD73A0ED810A}" v="3" dt="2022-07-19T02:25:55.096"/>
    <p1510:client id="{C15241FB-3589-44FA-8781-18B4C6875A90}" v="3" dt="2022-08-01T20:47:53.610"/>
    <p1510:client id="{CA7216A5-B7C9-485F-B3ED-DBACBD9A5128}" v="8" dt="2022-07-28T16:11:15.068"/>
    <p1510:client id="{CB1F2D76-2BF7-43CD-8501-83A50304108E}" v="4" dt="2022-07-22T15:37:02.206"/>
    <p1510:client id="{CC87AB11-B55F-40AE-B168-617D556E0BF3}" v="60" dt="2022-07-22T19:09:35.319"/>
    <p1510:client id="{CE5D7F94-CD23-47FD-9574-205C571C0590}" v="4" dt="2022-07-28T20:00:11.023"/>
    <p1510:client id="{D19FDA7D-B40F-40FB-9C73-47BC009FB7A5}" v="4" dt="2021-08-02T18:15:43.376"/>
    <p1510:client id="{DD18FEC5-AC06-45E9-AE7C-847AEF20FFFB}" v="27" dt="2022-07-19T17:51:58.820"/>
    <p1510:client id="{E6C9270D-A77A-4413-93FC-DD33C7FB5C9E}" v="5" dt="2022-08-01T21:06:55.067"/>
    <p1510:client id="{E74AFF2B-1465-496E-9DF3-20795DC7A4A8}" v="26" dt="2022-07-13T19:19:25.9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Larry P CIV US NDU" userId="S::johnsonl@ndu.edu::b678247b-402c-44da-b557-8c7a9c364b73" providerId="AD" clId="Web-{01640EA1-D84A-4AD6-8796-CD5A25981AEB}"/>
    <pc:docChg chg="modSld">
      <pc:chgData name="Johnson, Larry P CIV US NDU" userId="S::johnsonl@ndu.edu::b678247b-402c-44da-b557-8c7a9c364b73" providerId="AD" clId="Web-{01640EA1-D84A-4AD6-8796-CD5A25981AEB}" dt="2022-07-18T15:16:53.150" v="89" actId="20577"/>
      <pc:docMkLst>
        <pc:docMk/>
      </pc:docMkLst>
      <pc:sldChg chg="modSp">
        <pc:chgData name="Johnson, Larry P CIV US NDU" userId="S::johnsonl@ndu.edu::b678247b-402c-44da-b557-8c7a9c364b73" providerId="AD" clId="Web-{01640EA1-D84A-4AD6-8796-CD5A25981AEB}" dt="2022-07-18T15:16:53.150" v="89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01640EA1-D84A-4AD6-8796-CD5A25981AEB}" dt="2022-07-18T15:16:53.150" v="89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59C3DB14-D35C-464B-9696-28897517B967}"/>
    <pc:docChg chg="modSld">
      <pc:chgData name="Johnson, Larry P CIV US NDU" userId="S::johnsonl@ndu.edu::b678247b-402c-44da-b557-8c7a9c364b73" providerId="AD" clId="Web-{59C3DB14-D35C-464B-9696-28897517B967}" dt="2022-07-19T18:13:27.051" v="51" actId="20577"/>
      <pc:docMkLst>
        <pc:docMk/>
      </pc:docMkLst>
      <pc:sldChg chg="modSp">
        <pc:chgData name="Johnson, Larry P CIV US NDU" userId="S::johnsonl@ndu.edu::b678247b-402c-44da-b557-8c7a9c364b73" providerId="AD" clId="Web-{59C3DB14-D35C-464B-9696-28897517B967}" dt="2022-07-19T18:13:27.051" v="51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59C3DB14-D35C-464B-9696-28897517B967}" dt="2022-07-19T18:13:27.051" v="51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E6C9270D-A77A-4413-93FC-DD33C7FB5C9E}"/>
    <pc:docChg chg="modSld">
      <pc:chgData name="Johnson, Larry P CIV US NDU" userId="S::johnsonl@ndu.edu::b678247b-402c-44da-b557-8c7a9c364b73" providerId="AD" clId="Web-{E6C9270D-A77A-4413-93FC-DD33C7FB5C9E}" dt="2022-08-01T21:06:55.067" v="4" actId="1076"/>
      <pc:docMkLst>
        <pc:docMk/>
      </pc:docMkLst>
      <pc:sldChg chg="modSp">
        <pc:chgData name="Johnson, Larry P CIV US NDU" userId="S::johnsonl@ndu.edu::b678247b-402c-44da-b557-8c7a9c364b73" providerId="AD" clId="Web-{E6C9270D-A77A-4413-93FC-DD33C7FB5C9E}" dt="2022-08-01T21:06:55.067" v="4" actId="1076"/>
        <pc:sldMkLst>
          <pc:docMk/>
          <pc:sldMk cId="0" sldId="259"/>
        </pc:sldMkLst>
        <pc:spChg chg="mod">
          <ac:chgData name="Johnson, Larry P CIV US NDU" userId="S::johnsonl@ndu.edu::b678247b-402c-44da-b557-8c7a9c364b73" providerId="AD" clId="Web-{E6C9270D-A77A-4413-93FC-DD33C7FB5C9E}" dt="2022-08-01T21:06:29.050" v="0" actId="1076"/>
          <ac:spMkLst>
            <pc:docMk/>
            <pc:sldMk cId="0" sldId="259"/>
            <ac:spMk id="12" creationId="{54159CB0-3DD6-4CAB-B757-38C180518224}"/>
          </ac:spMkLst>
        </pc:spChg>
        <pc:spChg chg="mod">
          <ac:chgData name="Johnson, Larry P CIV US NDU" userId="S::johnsonl@ndu.edu::b678247b-402c-44da-b557-8c7a9c364b73" providerId="AD" clId="Web-{E6C9270D-A77A-4413-93FC-DD33C7FB5C9E}" dt="2022-08-01T21:06:55.067" v="4" actId="1076"/>
          <ac:spMkLst>
            <pc:docMk/>
            <pc:sldMk cId="0" sldId="259"/>
            <ac:spMk id="17" creationId="{4685E955-F256-6B79-38E6-57CED715A33C}"/>
          </ac:spMkLst>
        </pc:spChg>
        <pc:picChg chg="mod">
          <ac:chgData name="Johnson, Larry P CIV US NDU" userId="S::johnsonl@ndu.edu::b678247b-402c-44da-b557-8c7a9c364b73" providerId="AD" clId="Web-{E6C9270D-A77A-4413-93FC-DD33C7FB5C9E}" dt="2022-08-01T21:06:48.161" v="3" actId="1076"/>
          <ac:picMkLst>
            <pc:docMk/>
            <pc:sldMk cId="0" sldId="259"/>
            <ac:picMk id="4" creationId="{0C90F100-EE65-F3EE-4707-A95B0DDDC90B}"/>
          </ac:picMkLst>
        </pc:picChg>
      </pc:sldChg>
    </pc:docChg>
  </pc:docChgLst>
  <pc:docChgLst>
    <pc:chgData name="Johnson, Larry P CIV US NDU" userId="S::johnsonl@ndu.edu::b678247b-402c-44da-b557-8c7a9c364b73" providerId="AD" clId="Web-{8B9F5D5D-1FE2-490E-A37B-8F8D42B8A86E}"/>
    <pc:docChg chg="modSld">
      <pc:chgData name="Johnson, Larry P CIV US NDU" userId="S::johnsonl@ndu.edu::b678247b-402c-44da-b557-8c7a9c364b73" providerId="AD" clId="Web-{8B9F5D5D-1FE2-490E-A37B-8F8D42B8A86E}" dt="2022-07-15T18:42:09.599" v="21" actId="20577"/>
      <pc:docMkLst>
        <pc:docMk/>
      </pc:docMkLst>
      <pc:sldChg chg="modSp">
        <pc:chgData name="Johnson, Larry P CIV US NDU" userId="S::johnsonl@ndu.edu::b678247b-402c-44da-b557-8c7a9c364b73" providerId="AD" clId="Web-{8B9F5D5D-1FE2-490E-A37B-8F8D42B8A86E}" dt="2022-07-15T18:42:09.599" v="21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8B9F5D5D-1FE2-490E-A37B-8F8D42B8A86E}" dt="2022-07-15T18:42:09.599" v="21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B1ED4D0E-AC62-4D7C-8E99-0373E1F938F7}"/>
    <pc:docChg chg="modSld">
      <pc:chgData name="Johnson, Larry P CIV US NDU" userId="S::johnsonl@ndu.edu::b678247b-402c-44da-b557-8c7a9c364b73" providerId="AD" clId="Web-{B1ED4D0E-AC62-4D7C-8E99-0373E1F938F7}" dt="2022-07-22T19:12:39.728" v="42" actId="1076"/>
      <pc:docMkLst>
        <pc:docMk/>
      </pc:docMkLst>
      <pc:sldChg chg="modSp">
        <pc:chgData name="Johnson, Larry P CIV US NDU" userId="S::johnsonl@ndu.edu::b678247b-402c-44da-b557-8c7a9c364b73" providerId="AD" clId="Web-{B1ED4D0E-AC62-4D7C-8E99-0373E1F938F7}" dt="2022-07-22T19:12:39.728" v="42" actId="1076"/>
        <pc:sldMkLst>
          <pc:docMk/>
          <pc:sldMk cId="2393899173" sldId="1747"/>
        </pc:sldMkLst>
        <pc:spChg chg="mod">
          <ac:chgData name="Johnson, Larry P CIV US NDU" userId="S::johnsonl@ndu.edu::b678247b-402c-44da-b557-8c7a9c364b73" providerId="AD" clId="Web-{B1ED4D0E-AC62-4D7C-8E99-0373E1F938F7}" dt="2022-07-22T19:12:39.728" v="42" actId="1076"/>
          <ac:spMkLst>
            <pc:docMk/>
            <pc:sldMk cId="2393899173" sldId="1747"/>
            <ac:spMk id="3" creationId="{00000000-0000-0000-0000-000000000000}"/>
          </ac:spMkLst>
        </pc:spChg>
        <pc:spChg chg="mod">
          <ac:chgData name="Johnson, Larry P CIV US NDU" userId="S::johnsonl@ndu.edu::b678247b-402c-44da-b557-8c7a9c364b73" providerId="AD" clId="Web-{B1ED4D0E-AC62-4D7C-8E99-0373E1F938F7}" dt="2022-07-22T19:12:33.837" v="41" actId="1076"/>
          <ac:spMkLst>
            <pc:docMk/>
            <pc:sldMk cId="2393899173" sldId="1747"/>
            <ac:spMk id="5" creationId="{C9756BA8-281C-5DA2-25AF-B69379FA3D2E}"/>
          </ac:spMkLst>
        </pc:spChg>
      </pc:sldChg>
    </pc:docChg>
  </pc:docChgLst>
  <pc:docChgLst>
    <pc:chgData name="Johnson, Larry P CIV US NDU" userId="S::johnsonl@ndu.edu::b678247b-402c-44da-b557-8c7a9c364b73" providerId="AD" clId="Web-{6F3DBE15-C1E8-4A14-8C2E-5006FD04B9C8}"/>
    <pc:docChg chg="modSld">
      <pc:chgData name="Johnson, Larry P CIV US NDU" userId="S::johnsonl@ndu.edu::b678247b-402c-44da-b557-8c7a9c364b73" providerId="AD" clId="Web-{6F3DBE15-C1E8-4A14-8C2E-5006FD04B9C8}" dt="2022-07-22T19:43:00.377" v="40" actId="1076"/>
      <pc:docMkLst>
        <pc:docMk/>
      </pc:docMkLst>
      <pc:sldChg chg="addSp delSp modSp">
        <pc:chgData name="Johnson, Larry P CIV US NDU" userId="S::johnsonl@ndu.edu::b678247b-402c-44da-b557-8c7a9c364b73" providerId="AD" clId="Web-{6F3DBE15-C1E8-4A14-8C2E-5006FD04B9C8}" dt="2022-07-22T19:43:00.377" v="40" actId="1076"/>
        <pc:sldMkLst>
          <pc:docMk/>
          <pc:sldMk cId="0" sldId="263"/>
        </pc:sldMkLst>
        <pc:spChg chg="mod">
          <ac:chgData name="Johnson, Larry P CIV US NDU" userId="S::johnsonl@ndu.edu::b678247b-402c-44da-b557-8c7a9c364b73" providerId="AD" clId="Web-{6F3DBE15-C1E8-4A14-8C2E-5006FD04B9C8}" dt="2022-07-22T19:42:43.407" v="37" actId="1076"/>
          <ac:spMkLst>
            <pc:docMk/>
            <pc:sldMk cId="0" sldId="263"/>
            <ac:spMk id="8" creationId="{86421C8F-02DB-3676-FDF0-CE36C8530313}"/>
          </ac:spMkLst>
        </pc:spChg>
        <pc:spChg chg="add mod">
          <ac:chgData name="Johnson, Larry P CIV US NDU" userId="S::johnsonl@ndu.edu::b678247b-402c-44da-b557-8c7a9c364b73" providerId="AD" clId="Web-{6F3DBE15-C1E8-4A14-8C2E-5006FD04B9C8}" dt="2022-07-22T19:43:00.377" v="40" actId="1076"/>
          <ac:spMkLst>
            <pc:docMk/>
            <pc:sldMk cId="0" sldId="263"/>
            <ac:spMk id="10" creationId="{57EA4E1B-29FA-1FDC-394A-A292A8C95E50}"/>
          </ac:spMkLst>
        </pc:spChg>
        <pc:grpChg chg="mod">
          <ac:chgData name="Johnson, Larry P CIV US NDU" userId="S::johnsonl@ndu.edu::b678247b-402c-44da-b557-8c7a9c364b73" providerId="AD" clId="Web-{6F3DBE15-C1E8-4A14-8C2E-5006FD04B9C8}" dt="2022-07-22T19:41:16.951" v="30" actId="1076"/>
          <ac:grpSpMkLst>
            <pc:docMk/>
            <pc:sldMk cId="0" sldId="263"/>
            <ac:grpSpMk id="7" creationId="{DDAD8957-BE3C-4707-A319-52DB500914DF}"/>
          </ac:grpSpMkLst>
        </pc:grpChg>
        <pc:picChg chg="add del mod">
          <ac:chgData name="Johnson, Larry P CIV US NDU" userId="S::johnsonl@ndu.edu::b678247b-402c-44da-b557-8c7a9c364b73" providerId="AD" clId="Web-{6F3DBE15-C1E8-4A14-8C2E-5006FD04B9C8}" dt="2022-07-22T19:39:50.980" v="22"/>
          <ac:picMkLst>
            <pc:docMk/>
            <pc:sldMk cId="0" sldId="263"/>
            <ac:picMk id="9" creationId="{8E7DD6A7-FDFC-9FF8-75FA-DD45E4A02839}"/>
          </ac:picMkLst>
        </pc:picChg>
        <pc:picChg chg="add mod ord">
          <ac:chgData name="Johnson, Larry P CIV US NDU" userId="S::johnsonl@ndu.edu::b678247b-402c-44da-b557-8c7a9c364b73" providerId="AD" clId="Web-{6F3DBE15-C1E8-4A14-8C2E-5006FD04B9C8}" dt="2022-07-22T19:42:53.517" v="39" actId="14100"/>
          <ac:picMkLst>
            <pc:docMk/>
            <pc:sldMk cId="0" sldId="263"/>
            <ac:picMk id="11" creationId="{A646BC0A-A729-256B-02C4-D4977627EB92}"/>
          </ac:picMkLst>
        </pc:picChg>
      </pc:sldChg>
    </pc:docChg>
  </pc:docChgLst>
  <pc:docChgLst>
    <pc:chgData name="Schweikhart, Douglas P CDR US NDU" userId="S::douglas.p.schweikhart.mil@ndu.edu::db269d43-8738-4ec3-85d5-08e2e1c41e49" providerId="AD" clId="Web-{D19FDA7D-B40F-40FB-9C73-47BC009FB7A5}"/>
    <pc:docChg chg="modSld">
      <pc:chgData name="Schweikhart, Douglas P CDR US NDU" userId="S::douglas.p.schweikhart.mil@ndu.edu::db269d43-8738-4ec3-85d5-08e2e1c41e49" providerId="AD" clId="Web-{D19FDA7D-B40F-40FB-9C73-47BC009FB7A5}" dt="2021-08-02T18:15:41.876" v="2"/>
      <pc:docMkLst>
        <pc:docMk/>
      </pc:docMkLst>
      <pc:sldChg chg="modSp">
        <pc:chgData name="Schweikhart, Douglas P CDR US NDU" userId="S::douglas.p.schweikhart.mil@ndu.edu::db269d43-8738-4ec3-85d5-08e2e1c41e49" providerId="AD" clId="Web-{D19FDA7D-B40F-40FB-9C73-47BC009FB7A5}" dt="2021-08-02T18:15:41.876" v="2"/>
        <pc:sldMkLst>
          <pc:docMk/>
          <pc:sldMk cId="0" sldId="1746"/>
        </pc:sldMkLst>
        <pc:spChg chg="mod">
          <ac:chgData name="Schweikhart, Douglas P CDR US NDU" userId="S::douglas.p.schweikhart.mil@ndu.edu::db269d43-8738-4ec3-85d5-08e2e1c41e49" providerId="AD" clId="Web-{D19FDA7D-B40F-40FB-9C73-47BC009FB7A5}" dt="2021-08-02T18:14:42.844" v="0" actId="1076"/>
          <ac:spMkLst>
            <pc:docMk/>
            <pc:sldMk cId="0" sldId="1746"/>
            <ac:spMk id="2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D19FDA7D-B40F-40FB-9C73-47BC009FB7A5}" dt="2021-08-02T18:15:41.876" v="2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44B7258A-80BE-40E3-BBA6-5B075E21FA8C}"/>
    <pc:docChg chg="modSld">
      <pc:chgData name="Johnson, Larry P CIV US NDU" userId="S::johnsonl@ndu.edu::b678247b-402c-44da-b557-8c7a9c364b73" providerId="AD" clId="Web-{44B7258A-80BE-40E3-BBA6-5B075E21FA8C}" dt="2022-07-13T19:06:26.042" v="68" actId="20577"/>
      <pc:docMkLst>
        <pc:docMk/>
      </pc:docMkLst>
      <pc:sldChg chg="modSp">
        <pc:chgData name="Johnson, Larry P CIV US NDU" userId="S::johnsonl@ndu.edu::b678247b-402c-44da-b557-8c7a9c364b73" providerId="AD" clId="Web-{44B7258A-80BE-40E3-BBA6-5B075E21FA8C}" dt="2022-07-13T19:06:26.042" v="68" actId="20577"/>
        <pc:sldMkLst>
          <pc:docMk/>
          <pc:sldMk cId="4008444995" sldId="271"/>
        </pc:sldMkLst>
        <pc:spChg chg="mod">
          <ac:chgData name="Johnson, Larry P CIV US NDU" userId="S::johnsonl@ndu.edu::b678247b-402c-44da-b557-8c7a9c364b73" providerId="AD" clId="Web-{44B7258A-80BE-40E3-BBA6-5B075E21FA8C}" dt="2022-07-13T19:06:26.042" v="68" actId="20577"/>
          <ac:spMkLst>
            <pc:docMk/>
            <pc:sldMk cId="4008444995" sldId="271"/>
            <ac:spMk id="4" creationId="{00000000-0000-0000-0000-000000000000}"/>
          </ac:spMkLst>
        </pc:spChg>
      </pc:sldChg>
      <pc:sldChg chg="modSp">
        <pc:chgData name="Johnson, Larry P CIV US NDU" userId="S::johnsonl@ndu.edu::b678247b-402c-44da-b557-8c7a9c364b73" providerId="AD" clId="Web-{44B7258A-80BE-40E3-BBA6-5B075E21FA8C}" dt="2022-07-13T18:57:59.795" v="41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44B7258A-80BE-40E3-BBA6-5B075E21FA8C}" dt="2022-07-13T18:57:59.795" v="41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6C6666EB-3E22-425F-A0F6-2BB78F83B4E7}"/>
    <pc:docChg chg="modSld">
      <pc:chgData name="Johnson, Larry P CIV US NDU" userId="S::johnsonl@ndu.edu::b678247b-402c-44da-b557-8c7a9c364b73" providerId="AD" clId="Web-{6C6666EB-3E22-425F-A0F6-2BB78F83B4E7}" dt="2022-07-22T20:16:20.452" v="21" actId="20577"/>
      <pc:docMkLst>
        <pc:docMk/>
      </pc:docMkLst>
      <pc:sldChg chg="modSp">
        <pc:chgData name="Johnson, Larry P CIV US NDU" userId="S::johnsonl@ndu.edu::b678247b-402c-44da-b557-8c7a9c364b73" providerId="AD" clId="Web-{6C6666EB-3E22-425F-A0F6-2BB78F83B4E7}" dt="2022-07-22T20:00:00.585" v="8" actId="1076"/>
        <pc:sldMkLst>
          <pc:docMk/>
          <pc:sldMk cId="0" sldId="263"/>
        </pc:sldMkLst>
        <pc:spChg chg="mod">
          <ac:chgData name="Johnson, Larry P CIV US NDU" userId="S::johnsonl@ndu.edu::b678247b-402c-44da-b557-8c7a9c364b73" providerId="AD" clId="Web-{6C6666EB-3E22-425F-A0F6-2BB78F83B4E7}" dt="2022-07-22T19:59:40.240" v="5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Johnson, Larry P CIV US NDU" userId="S::johnsonl@ndu.edu::b678247b-402c-44da-b557-8c7a9c364b73" providerId="AD" clId="Web-{6C6666EB-3E22-425F-A0F6-2BB78F83B4E7}" dt="2022-07-22T20:00:00.585" v="8" actId="1076"/>
          <ac:spMkLst>
            <pc:docMk/>
            <pc:sldMk cId="0" sldId="263"/>
            <ac:spMk id="10" creationId="{57EA4E1B-29FA-1FDC-394A-A292A8C95E50}"/>
          </ac:spMkLst>
        </pc:spChg>
        <pc:grpChg chg="mod">
          <ac:chgData name="Johnson, Larry P CIV US NDU" userId="S::johnsonl@ndu.edu::b678247b-402c-44da-b557-8c7a9c364b73" providerId="AD" clId="Web-{6C6666EB-3E22-425F-A0F6-2BB78F83B4E7}" dt="2022-07-22T19:59:49.725" v="7" actId="14100"/>
          <ac:grpSpMkLst>
            <pc:docMk/>
            <pc:sldMk cId="0" sldId="263"/>
            <ac:grpSpMk id="7" creationId="{DDAD8957-BE3C-4707-A319-52DB500914DF}"/>
          </ac:grpSpMkLst>
        </pc:grpChg>
        <pc:picChg chg="mod">
          <ac:chgData name="Johnson, Larry P CIV US NDU" userId="S::johnsonl@ndu.edu::b678247b-402c-44da-b557-8c7a9c364b73" providerId="AD" clId="Web-{6C6666EB-3E22-425F-A0F6-2BB78F83B4E7}" dt="2022-07-22T19:59:44.069" v="6" actId="14100"/>
          <ac:picMkLst>
            <pc:docMk/>
            <pc:sldMk cId="0" sldId="263"/>
            <ac:picMk id="11" creationId="{A646BC0A-A729-256B-02C4-D4977627EB92}"/>
          </ac:picMkLst>
        </pc:picChg>
      </pc:sldChg>
      <pc:sldChg chg="modSp">
        <pc:chgData name="Johnson, Larry P CIV US NDU" userId="S::johnsonl@ndu.edu::b678247b-402c-44da-b557-8c7a9c364b73" providerId="AD" clId="Web-{6C6666EB-3E22-425F-A0F6-2BB78F83B4E7}" dt="2022-07-22T20:16:20.452" v="21" actId="20577"/>
        <pc:sldMkLst>
          <pc:docMk/>
          <pc:sldMk cId="2393899173" sldId="1747"/>
        </pc:sldMkLst>
        <pc:spChg chg="mod">
          <ac:chgData name="Johnson, Larry P CIV US NDU" userId="S::johnsonl@ndu.edu::b678247b-402c-44da-b557-8c7a9c364b73" providerId="AD" clId="Web-{6C6666EB-3E22-425F-A0F6-2BB78F83B4E7}" dt="2022-07-22T20:16:20.452" v="21" actId="20577"/>
          <ac:spMkLst>
            <pc:docMk/>
            <pc:sldMk cId="2393899173" sldId="1747"/>
            <ac:spMk id="5" creationId="{C9756BA8-281C-5DA2-25AF-B69379FA3D2E}"/>
          </ac:spMkLst>
        </pc:spChg>
      </pc:sldChg>
    </pc:docChg>
  </pc:docChgLst>
  <pc:docChgLst>
    <pc:chgData name="Johnson, Larry P CIV US NDU" userId="S::johnsonl@ndu.edu::b678247b-402c-44da-b557-8c7a9c364b73" providerId="AD" clId="Web-{95195462-3FE8-4839-9795-930ABDA8B95D}"/>
    <pc:docChg chg="modSld">
      <pc:chgData name="Johnson, Larry P CIV US NDU" userId="S::johnsonl@ndu.edu::b678247b-402c-44da-b557-8c7a9c364b73" providerId="AD" clId="Web-{95195462-3FE8-4839-9795-930ABDA8B95D}" dt="2022-07-13T11:45:07.294" v="54" actId="20577"/>
      <pc:docMkLst>
        <pc:docMk/>
      </pc:docMkLst>
      <pc:sldChg chg="modSp">
        <pc:chgData name="Johnson, Larry P CIV US NDU" userId="S::johnsonl@ndu.edu::b678247b-402c-44da-b557-8c7a9c364b73" providerId="AD" clId="Web-{95195462-3FE8-4839-9795-930ABDA8B95D}" dt="2022-07-13T11:45:07.294" v="54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95195462-3FE8-4839-9795-930ABDA8B95D}" dt="2022-07-13T11:45:07.294" v="54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C15241FB-3589-44FA-8781-18B4C6875A90}"/>
    <pc:docChg chg="modSld">
      <pc:chgData name="Johnson, Larry P CIV US NDU" userId="S::johnsonl@ndu.edu::b678247b-402c-44da-b557-8c7a9c364b73" providerId="AD" clId="Web-{C15241FB-3589-44FA-8781-18B4C6875A90}" dt="2022-08-01T20:47:53.610" v="2" actId="14100"/>
      <pc:docMkLst>
        <pc:docMk/>
      </pc:docMkLst>
      <pc:sldChg chg="modSp">
        <pc:chgData name="Johnson, Larry P CIV US NDU" userId="S::johnsonl@ndu.edu::b678247b-402c-44da-b557-8c7a9c364b73" providerId="AD" clId="Web-{C15241FB-3589-44FA-8781-18B4C6875A90}" dt="2022-08-01T20:47:15.421" v="1" actId="1076"/>
        <pc:sldMkLst>
          <pc:docMk/>
          <pc:sldMk cId="0" sldId="259"/>
        </pc:sldMkLst>
        <pc:spChg chg="mod">
          <ac:chgData name="Johnson, Larry P CIV US NDU" userId="S::johnsonl@ndu.edu::b678247b-402c-44da-b557-8c7a9c364b73" providerId="AD" clId="Web-{C15241FB-3589-44FA-8781-18B4C6875A90}" dt="2022-08-01T20:47:15.421" v="1" actId="1076"/>
          <ac:spMkLst>
            <pc:docMk/>
            <pc:sldMk cId="0" sldId="259"/>
            <ac:spMk id="12" creationId="{54159CB0-3DD6-4CAB-B757-38C180518224}"/>
          </ac:spMkLst>
        </pc:spChg>
      </pc:sldChg>
      <pc:sldChg chg="modSp">
        <pc:chgData name="Johnson, Larry P CIV US NDU" userId="S::johnsonl@ndu.edu::b678247b-402c-44da-b557-8c7a9c364b73" providerId="AD" clId="Web-{C15241FB-3589-44FA-8781-18B4C6875A90}" dt="2022-08-01T20:47:53.610" v="2" actId="14100"/>
        <pc:sldMkLst>
          <pc:docMk/>
          <pc:sldMk cId="0" sldId="263"/>
        </pc:sldMkLst>
        <pc:spChg chg="mod">
          <ac:chgData name="Johnson, Larry P CIV US NDU" userId="S::johnsonl@ndu.edu::b678247b-402c-44da-b557-8c7a9c364b73" providerId="AD" clId="Web-{C15241FB-3589-44FA-8781-18B4C6875A90}" dt="2022-08-01T20:47:53.610" v="2" actId="14100"/>
          <ac:spMkLst>
            <pc:docMk/>
            <pc:sldMk cId="0" sldId="263"/>
            <ac:spMk id="4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7C0EB068-4707-4A61-921F-BA00244EBBFE}"/>
    <pc:docChg chg="modSld">
      <pc:chgData name="Johnson, Larry P CIV US NDU" userId="S::johnsonl@ndu.edu::b678247b-402c-44da-b557-8c7a9c364b73" providerId="AD" clId="Web-{7C0EB068-4707-4A61-921F-BA00244EBBFE}" dt="2022-07-22T20:25:04.946" v="54" actId="20577"/>
      <pc:docMkLst>
        <pc:docMk/>
      </pc:docMkLst>
      <pc:sldChg chg="modSp">
        <pc:chgData name="Johnson, Larry P CIV US NDU" userId="S::johnsonl@ndu.edu::b678247b-402c-44da-b557-8c7a9c364b73" providerId="AD" clId="Web-{7C0EB068-4707-4A61-921F-BA00244EBBFE}" dt="2022-07-22T20:25:04.946" v="54" actId="20577"/>
        <pc:sldMkLst>
          <pc:docMk/>
          <pc:sldMk cId="2393899173" sldId="1747"/>
        </pc:sldMkLst>
        <pc:spChg chg="mod">
          <ac:chgData name="Johnson, Larry P CIV US NDU" userId="S::johnsonl@ndu.edu::b678247b-402c-44da-b557-8c7a9c364b73" providerId="AD" clId="Web-{7C0EB068-4707-4A61-921F-BA00244EBBFE}" dt="2022-07-22T20:25:04.946" v="54" actId="20577"/>
          <ac:spMkLst>
            <pc:docMk/>
            <pc:sldMk cId="2393899173" sldId="1747"/>
            <ac:spMk id="3" creationId="{00000000-0000-0000-0000-000000000000}"/>
          </ac:spMkLst>
        </pc:spChg>
        <pc:spChg chg="mod">
          <ac:chgData name="Johnson, Larry P CIV US NDU" userId="S::johnsonl@ndu.edu::b678247b-402c-44da-b557-8c7a9c364b73" providerId="AD" clId="Web-{7C0EB068-4707-4A61-921F-BA00244EBBFE}" dt="2022-07-22T20:24:55.680" v="53" actId="20577"/>
          <ac:spMkLst>
            <pc:docMk/>
            <pc:sldMk cId="2393899173" sldId="1747"/>
            <ac:spMk id="5" creationId="{C9756BA8-281C-5DA2-25AF-B69379FA3D2E}"/>
          </ac:spMkLst>
        </pc:spChg>
      </pc:sldChg>
    </pc:docChg>
  </pc:docChgLst>
  <pc:docChgLst>
    <pc:chgData name="Johnson, Larry P CIV US NDU" userId="S::johnsonl@ndu.edu::b678247b-402c-44da-b557-8c7a9c364b73" providerId="AD" clId="Web-{2083A1ED-920A-4D7C-A28D-EB3EC0810ECA}"/>
    <pc:docChg chg="modSld">
      <pc:chgData name="Johnson, Larry P CIV US NDU" userId="S::johnsonl@ndu.edu::b678247b-402c-44da-b557-8c7a9c364b73" providerId="AD" clId="Web-{2083A1ED-920A-4D7C-A28D-EB3EC0810ECA}" dt="2022-08-01T20:40:54.956" v="22"/>
      <pc:docMkLst>
        <pc:docMk/>
      </pc:docMkLst>
      <pc:sldChg chg="addSp delSp modSp">
        <pc:chgData name="Johnson, Larry P CIV US NDU" userId="S::johnsonl@ndu.edu::b678247b-402c-44da-b557-8c7a9c364b73" providerId="AD" clId="Web-{2083A1ED-920A-4D7C-A28D-EB3EC0810ECA}" dt="2022-08-01T20:40:54.956" v="22"/>
        <pc:sldMkLst>
          <pc:docMk/>
          <pc:sldMk cId="0" sldId="259"/>
        </pc:sldMkLst>
        <pc:spChg chg="del topLvl">
          <ac:chgData name="Johnson, Larry P CIV US NDU" userId="S::johnsonl@ndu.edu::b678247b-402c-44da-b557-8c7a9c364b73" providerId="AD" clId="Web-{2083A1ED-920A-4D7C-A28D-EB3EC0810ECA}" dt="2022-08-01T20:39:01.153" v="5"/>
          <ac:spMkLst>
            <pc:docMk/>
            <pc:sldMk cId="0" sldId="259"/>
            <ac:spMk id="9" creationId="{A733DE3C-6961-40ED-9590-C58580AB1F3B}"/>
          </ac:spMkLst>
        </pc:spChg>
        <pc:spChg chg="add del">
          <ac:chgData name="Johnson, Larry P CIV US NDU" userId="S::johnsonl@ndu.edu::b678247b-402c-44da-b557-8c7a9c364b73" providerId="AD" clId="Web-{2083A1ED-920A-4D7C-A28D-EB3EC0810ECA}" dt="2022-08-01T20:40:06.953" v="14"/>
          <ac:spMkLst>
            <pc:docMk/>
            <pc:sldMk cId="0" sldId="259"/>
            <ac:spMk id="11" creationId="{27F5CFDD-F2C6-D9B1-1463-222F5E031ED7}"/>
          </ac:spMkLst>
        </pc:spChg>
        <pc:spChg chg="add mod">
          <ac:chgData name="Johnson, Larry P CIV US NDU" userId="S::johnsonl@ndu.edu::b678247b-402c-44da-b557-8c7a9c364b73" providerId="AD" clId="Web-{2083A1ED-920A-4D7C-A28D-EB3EC0810ECA}" dt="2022-08-01T20:40:54.956" v="22"/>
          <ac:spMkLst>
            <pc:docMk/>
            <pc:sldMk cId="0" sldId="259"/>
            <ac:spMk id="17" creationId="{4685E955-F256-6B79-38E6-57CED715A33C}"/>
          </ac:spMkLst>
        </pc:spChg>
        <pc:grpChg chg="del">
          <ac:chgData name="Johnson, Larry P CIV US NDU" userId="S::johnsonl@ndu.edu::b678247b-402c-44da-b557-8c7a9c364b73" providerId="AD" clId="Web-{2083A1ED-920A-4D7C-A28D-EB3EC0810ECA}" dt="2022-08-01T20:38:45.715" v="0"/>
          <ac:grpSpMkLst>
            <pc:docMk/>
            <pc:sldMk cId="0" sldId="259"/>
            <ac:grpSpMk id="14" creationId="{A65C1517-A63E-42FC-A06D-90F7D5A21B8B}"/>
          </ac:grpSpMkLst>
        </pc:grpChg>
        <pc:picChg chg="add mod">
          <ac:chgData name="Johnson, Larry P CIV US NDU" userId="S::johnsonl@ndu.edu::b678247b-402c-44da-b557-8c7a9c364b73" providerId="AD" clId="Web-{2083A1ED-920A-4D7C-A28D-EB3EC0810ECA}" dt="2022-08-01T20:39:24.592" v="10" actId="14100"/>
          <ac:picMkLst>
            <pc:docMk/>
            <pc:sldMk cId="0" sldId="259"/>
            <ac:picMk id="4" creationId="{0C90F100-EE65-F3EE-4707-A95B0DDDC90B}"/>
          </ac:picMkLst>
        </pc:picChg>
        <pc:picChg chg="del topLvl">
          <ac:chgData name="Johnson, Larry P CIV US NDU" userId="S::johnsonl@ndu.edu::b678247b-402c-44da-b557-8c7a9c364b73" providerId="AD" clId="Web-{2083A1ED-920A-4D7C-A28D-EB3EC0810ECA}" dt="2022-08-01T20:38:45.715" v="0"/>
          <ac:picMkLst>
            <pc:docMk/>
            <pc:sldMk cId="0" sldId="259"/>
            <ac:picMk id="18" creationId="{A0164DF4-62A9-4648-B0EA-3EC35E1DBA84}"/>
          </ac:picMkLst>
        </pc:picChg>
      </pc:sldChg>
    </pc:docChg>
  </pc:docChgLst>
  <pc:docChgLst>
    <pc:chgData name="Johnson, Larry P CIV US NDU" userId="S::johnsonl@ndu.edu::b678247b-402c-44da-b557-8c7a9c364b73" providerId="AD" clId="Web-{CB1F2D76-2BF7-43CD-8501-83A50304108E}"/>
    <pc:docChg chg="modSld">
      <pc:chgData name="Johnson, Larry P CIV US NDU" userId="S::johnsonl@ndu.edu::b678247b-402c-44da-b557-8c7a9c364b73" providerId="AD" clId="Web-{CB1F2D76-2BF7-43CD-8501-83A50304108E}" dt="2022-07-22T15:37:02.206" v="1" actId="20577"/>
      <pc:docMkLst>
        <pc:docMk/>
      </pc:docMkLst>
      <pc:sldChg chg="modSp">
        <pc:chgData name="Johnson, Larry P CIV US NDU" userId="S::johnsonl@ndu.edu::b678247b-402c-44da-b557-8c7a9c364b73" providerId="AD" clId="Web-{CB1F2D76-2BF7-43CD-8501-83A50304108E}" dt="2022-07-22T15:37:02.206" v="1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CB1F2D76-2BF7-43CD-8501-83A50304108E}" dt="2022-07-22T15:37:02.206" v="1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Knight, Richard A CAPT US NDU/AA" userId="S::richard.a.knight.mil@ndu.edu::3fcba5e7-f182-47ca-8c08-31fec64a351d" providerId="AD" clId="Web-{5F4EF2B2-1E7E-4FA8-B681-76D02141D6B5}"/>
    <pc:docChg chg="modSld">
      <pc:chgData name="Knight, Richard A CAPT US NDU/AA" userId="S::richard.a.knight.mil@ndu.edu::3fcba5e7-f182-47ca-8c08-31fec64a351d" providerId="AD" clId="Web-{5F4EF2B2-1E7E-4FA8-B681-76D02141D6B5}" dt="2022-07-22T19:16:23.184" v="15" actId="1076"/>
      <pc:docMkLst>
        <pc:docMk/>
      </pc:docMkLst>
      <pc:sldChg chg="modSp">
        <pc:chgData name="Knight, Richard A CAPT US NDU/AA" userId="S::richard.a.knight.mil@ndu.edu::3fcba5e7-f182-47ca-8c08-31fec64a351d" providerId="AD" clId="Web-{5F4EF2B2-1E7E-4FA8-B681-76D02141D6B5}" dt="2022-07-22T19:16:23.184" v="15" actId="1076"/>
        <pc:sldMkLst>
          <pc:docMk/>
          <pc:sldMk cId="2393899173" sldId="1747"/>
        </pc:sldMkLst>
        <pc:spChg chg="mod">
          <ac:chgData name="Knight, Richard A CAPT US NDU/AA" userId="S::richard.a.knight.mil@ndu.edu::3fcba5e7-f182-47ca-8c08-31fec64a351d" providerId="AD" clId="Web-{5F4EF2B2-1E7E-4FA8-B681-76D02141D6B5}" dt="2022-07-22T19:16:23.184" v="15" actId="1076"/>
          <ac:spMkLst>
            <pc:docMk/>
            <pc:sldMk cId="2393899173" sldId="1747"/>
            <ac:spMk id="3" creationId="{00000000-0000-0000-0000-000000000000}"/>
          </ac:spMkLst>
        </pc:spChg>
        <pc:spChg chg="mod">
          <ac:chgData name="Knight, Richard A CAPT US NDU/AA" userId="S::richard.a.knight.mil@ndu.edu::3fcba5e7-f182-47ca-8c08-31fec64a351d" providerId="AD" clId="Web-{5F4EF2B2-1E7E-4FA8-B681-76D02141D6B5}" dt="2022-07-22T19:14:49.368" v="6" actId="20577"/>
          <ac:spMkLst>
            <pc:docMk/>
            <pc:sldMk cId="2393899173" sldId="1747"/>
            <ac:spMk id="5" creationId="{C9756BA8-281C-5DA2-25AF-B69379FA3D2E}"/>
          </ac:spMkLst>
        </pc:spChg>
      </pc:sldChg>
    </pc:docChg>
  </pc:docChgLst>
  <pc:docChgLst>
    <pc:chgData name="Johnson, Larry P CIV US NDU" userId="S::johnsonl@ndu.edu::b678247b-402c-44da-b557-8c7a9c364b73" providerId="AD" clId="Web-{1ECAA215-0317-476D-97B0-0858ADA557B6}"/>
    <pc:docChg chg="modSld">
      <pc:chgData name="Johnson, Larry P CIV US NDU" userId="S::johnsonl@ndu.edu::b678247b-402c-44da-b557-8c7a9c364b73" providerId="AD" clId="Web-{1ECAA215-0317-476D-97B0-0858ADA557B6}" dt="2022-07-10T03:32:44.003" v="17" actId="20577"/>
      <pc:docMkLst>
        <pc:docMk/>
      </pc:docMkLst>
      <pc:sldChg chg="modSp">
        <pc:chgData name="Johnson, Larry P CIV US NDU" userId="S::johnsonl@ndu.edu::b678247b-402c-44da-b557-8c7a9c364b73" providerId="AD" clId="Web-{1ECAA215-0317-476D-97B0-0858ADA557B6}" dt="2022-07-10T03:30:34.572" v="10" actId="20577"/>
        <pc:sldMkLst>
          <pc:docMk/>
          <pc:sldMk cId="0" sldId="256"/>
        </pc:sldMkLst>
        <pc:spChg chg="mod">
          <ac:chgData name="Johnson, Larry P CIV US NDU" userId="S::johnsonl@ndu.edu::b678247b-402c-44da-b557-8c7a9c364b73" providerId="AD" clId="Web-{1ECAA215-0317-476D-97B0-0858ADA557B6}" dt="2022-07-10T03:30:34.572" v="10" actId="20577"/>
          <ac:spMkLst>
            <pc:docMk/>
            <pc:sldMk cId="0" sldId="256"/>
            <ac:spMk id="18" creationId="{D19C3455-02A9-4ADC-BD3C-3CEF1C00E99D}"/>
          </ac:spMkLst>
        </pc:spChg>
      </pc:sldChg>
      <pc:sldChg chg="modSp">
        <pc:chgData name="Johnson, Larry P CIV US NDU" userId="S::johnsonl@ndu.edu::b678247b-402c-44da-b557-8c7a9c364b73" providerId="AD" clId="Web-{1ECAA215-0317-476D-97B0-0858ADA557B6}" dt="2022-07-10T03:32:44.003" v="17" actId="20577"/>
        <pc:sldMkLst>
          <pc:docMk/>
          <pc:sldMk cId="0" sldId="259"/>
        </pc:sldMkLst>
        <pc:spChg chg="mod">
          <ac:chgData name="Johnson, Larry P CIV US NDU" userId="S::johnsonl@ndu.edu::b678247b-402c-44da-b557-8c7a9c364b73" providerId="AD" clId="Web-{1ECAA215-0317-476D-97B0-0858ADA557B6}" dt="2022-07-10T03:31:38.655" v="12" actId="2057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Johnson, Larry P CIV US NDU" userId="S::johnsonl@ndu.edu::b678247b-402c-44da-b557-8c7a9c364b73" providerId="AD" clId="Web-{1ECAA215-0317-476D-97B0-0858ADA557B6}" dt="2022-07-10T03:32:39.643" v="15" actId="20577"/>
          <ac:spMkLst>
            <pc:docMk/>
            <pc:sldMk cId="0" sldId="259"/>
            <ac:spMk id="21" creationId="{00000000-0000-0000-0000-000000000000}"/>
          </ac:spMkLst>
        </pc:spChg>
        <pc:spChg chg="mod">
          <ac:chgData name="Johnson, Larry P CIV US NDU" userId="S::johnsonl@ndu.edu::b678247b-402c-44da-b557-8c7a9c364b73" providerId="AD" clId="Web-{1ECAA215-0317-476D-97B0-0858ADA557B6}" dt="2022-07-10T03:32:44.003" v="17" actId="20577"/>
          <ac:spMkLst>
            <pc:docMk/>
            <pc:sldMk cId="0" sldId="259"/>
            <ac:spMk id="25" creationId="{00000000-0000-0000-0000-000000000000}"/>
          </ac:spMkLst>
        </pc:spChg>
      </pc:sldChg>
    </pc:docChg>
  </pc:docChgLst>
  <pc:docChgLst>
    <pc:chgData name="Callsen, Brian S CIV US ES/FAC" userId="S::brian.s.callsen.civ@ndu.edu::25ed624f-9a77-44cf-9335-3c32351943f7" providerId="AD" clId="Web-{F6510E71-0814-429A-91A4-ECCBE5E4B8E1}"/>
    <pc:docChg chg="sldOrd">
      <pc:chgData name="Callsen, Brian S CIV US ES/FAC" userId="S::brian.s.callsen.civ@ndu.edu::25ed624f-9a77-44cf-9335-3c32351943f7" providerId="AD" clId="Web-{F6510E71-0814-429A-91A4-ECCBE5E4B8E1}" dt="2021-08-01T21:35:04.578" v="0"/>
      <pc:docMkLst>
        <pc:docMk/>
      </pc:docMkLst>
      <pc:sldChg chg="ord">
        <pc:chgData name="Callsen, Brian S CIV US ES/FAC" userId="S::brian.s.callsen.civ@ndu.edu::25ed624f-9a77-44cf-9335-3c32351943f7" providerId="AD" clId="Web-{F6510E71-0814-429A-91A4-ECCBE5E4B8E1}" dt="2021-08-01T21:35:04.578" v="0"/>
        <pc:sldMkLst>
          <pc:docMk/>
          <pc:sldMk cId="2393899173" sldId="1747"/>
        </pc:sldMkLst>
      </pc:sldChg>
    </pc:docChg>
  </pc:docChgLst>
  <pc:docChgLst>
    <pc:chgData name="Johnson, Larry P CIV US NDU" userId="S::johnsonl@ndu.edu::b678247b-402c-44da-b557-8c7a9c364b73" providerId="AD" clId="Web-{8AD677A7-44C7-43E8-84E9-87CD27FF29EC}"/>
    <pc:docChg chg="modSld">
      <pc:chgData name="Johnson, Larry P CIV US NDU" userId="S::johnsonl@ndu.edu::b678247b-402c-44da-b557-8c7a9c364b73" providerId="AD" clId="Web-{8AD677A7-44C7-43E8-84E9-87CD27FF29EC}" dt="2022-07-22T19:05:53.512" v="1" actId="14100"/>
      <pc:docMkLst>
        <pc:docMk/>
      </pc:docMkLst>
      <pc:sldChg chg="modSp">
        <pc:chgData name="Johnson, Larry P CIV US NDU" userId="S::johnsonl@ndu.edu::b678247b-402c-44da-b557-8c7a9c364b73" providerId="AD" clId="Web-{8AD677A7-44C7-43E8-84E9-87CD27FF29EC}" dt="2022-07-22T19:05:53.512" v="1" actId="14100"/>
        <pc:sldMkLst>
          <pc:docMk/>
          <pc:sldMk cId="0" sldId="263"/>
        </pc:sldMkLst>
        <pc:grpChg chg="mod">
          <ac:chgData name="Johnson, Larry P CIV US NDU" userId="S::johnsonl@ndu.edu::b678247b-402c-44da-b557-8c7a9c364b73" providerId="AD" clId="Web-{8AD677A7-44C7-43E8-84E9-87CD27FF29EC}" dt="2022-07-22T19:05:53.512" v="1" actId="14100"/>
          <ac:grpSpMkLst>
            <pc:docMk/>
            <pc:sldMk cId="0" sldId="263"/>
            <ac:grpSpMk id="7" creationId="{DDAD8957-BE3C-4707-A319-52DB500914DF}"/>
          </ac:grpSpMkLst>
        </pc:grpChg>
      </pc:sldChg>
    </pc:docChg>
  </pc:docChgLst>
  <pc:docChgLst>
    <pc:chgData name="Schweikhart, Douglas P CDR US NDU" userId="S::douglas.p.schweikhart.mil@ndu.edu::db269d43-8738-4ec3-85d5-08e2e1c41e49" providerId="AD" clId="Web-{1EF2757C-10F7-4D2B-B82D-D9132DE40491}"/>
    <pc:docChg chg="modSld">
      <pc:chgData name="Schweikhart, Douglas P CDR US NDU" userId="S::douglas.p.schweikhart.mil@ndu.edu::db269d43-8738-4ec3-85d5-08e2e1c41e49" providerId="AD" clId="Web-{1EF2757C-10F7-4D2B-B82D-D9132DE40491}" dt="2021-07-30T13:37:50.160" v="266" actId="1076"/>
      <pc:docMkLst>
        <pc:docMk/>
      </pc:docMkLst>
      <pc:sldChg chg="addSp delSp modSp">
        <pc:chgData name="Schweikhart, Douglas P CDR US NDU" userId="S::douglas.p.schweikhart.mil@ndu.edu::db269d43-8738-4ec3-85d5-08e2e1c41e49" providerId="AD" clId="Web-{1EF2757C-10F7-4D2B-B82D-D9132DE40491}" dt="2021-07-30T13:25:58.752" v="222"/>
        <pc:sldMkLst>
          <pc:docMk/>
          <pc:sldMk cId="0" sldId="256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03:21.968" v="0" actId="14100"/>
          <ac:spMkLst>
            <pc:docMk/>
            <pc:sldMk cId="0" sldId="256"/>
            <ac:spMk id="9" creationId="{00000000-0000-0000-0000-000000000000}"/>
          </ac:spMkLst>
        </pc:spChg>
        <pc:spChg chg="del">
          <ac:chgData name="Schweikhart, Douglas P CDR US NDU" userId="S::douglas.p.schweikhart.mil@ndu.edu::db269d43-8738-4ec3-85d5-08e2e1c41e49" providerId="AD" clId="Web-{1EF2757C-10F7-4D2B-B82D-D9132DE40491}" dt="2021-07-30T13:16:22.941" v="134"/>
          <ac:spMkLst>
            <pc:docMk/>
            <pc:sldMk cId="0" sldId="256"/>
            <ac:spMk id="10" creationId="{00000000-0000-0000-0000-000000000000}"/>
          </ac:spMkLst>
        </pc:spChg>
        <pc:spChg chg="del">
          <ac:chgData name="Schweikhart, Douglas P CDR US NDU" userId="S::douglas.p.schweikhart.mil@ndu.edu::db269d43-8738-4ec3-85d5-08e2e1c41e49" providerId="AD" clId="Web-{1EF2757C-10F7-4D2B-B82D-D9132DE40491}" dt="2021-07-30T13:16:20.222" v="133"/>
          <ac:spMkLst>
            <pc:docMk/>
            <pc:sldMk cId="0" sldId="256"/>
            <ac:spMk id="11" creationId="{00000000-0000-0000-0000-000000000000}"/>
          </ac:spMkLst>
        </pc:spChg>
        <pc:spChg chg="del">
          <ac:chgData name="Schweikhart, Douglas P CDR US NDU" userId="S::douglas.p.schweikhart.mil@ndu.edu::db269d43-8738-4ec3-85d5-08e2e1c41e49" providerId="AD" clId="Web-{1EF2757C-10F7-4D2B-B82D-D9132DE40491}" dt="2021-07-30T13:25:58.752" v="222"/>
          <ac:spMkLst>
            <pc:docMk/>
            <pc:sldMk cId="0" sldId="256"/>
            <ac:spMk id="12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5:55.892" v="221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15:26.830" v="123" actId="1076"/>
          <ac:spMkLst>
            <pc:docMk/>
            <pc:sldMk cId="0" sldId="256"/>
            <ac:spMk id="16" creationId="{00000000-0000-0000-0000-000000000000}"/>
          </ac:spMkLst>
        </pc:spChg>
        <pc:spChg chg="del mod">
          <ac:chgData name="Schweikhart, Douglas P CDR US NDU" userId="S::douglas.p.schweikhart.mil@ndu.edu::db269d43-8738-4ec3-85d5-08e2e1c41e49" providerId="AD" clId="Web-{1EF2757C-10F7-4D2B-B82D-D9132DE40491}" dt="2021-07-30T13:24:34.375" v="202"/>
          <ac:spMkLst>
            <pc:docMk/>
            <pc:sldMk cId="0" sldId="256"/>
            <ac:spMk id="17" creationId="{00000000-0000-0000-0000-000000000000}"/>
          </ac:spMkLst>
        </pc:spChg>
        <pc:spChg chg="add mod">
          <ac:chgData name="Schweikhart, Douglas P CDR US NDU" userId="S::douglas.p.schweikhart.mil@ndu.edu::db269d43-8738-4ec3-85d5-08e2e1c41e49" providerId="AD" clId="Web-{1EF2757C-10F7-4D2B-B82D-D9132DE40491}" dt="2021-07-30T13:25:46.408" v="220" actId="20577"/>
          <ac:spMkLst>
            <pc:docMk/>
            <pc:sldMk cId="0" sldId="256"/>
            <ac:spMk id="18" creationId="{D19C3455-02A9-4ADC-BD3C-3CEF1C00E99D}"/>
          </ac:spMkLst>
        </pc:spChg>
      </pc:sldChg>
      <pc:sldChg chg="modSp">
        <pc:chgData name="Schweikhart, Douglas P CDR US NDU" userId="S::douglas.p.schweikhart.mil@ndu.edu::db269d43-8738-4ec3-85d5-08e2e1c41e49" providerId="AD" clId="Web-{1EF2757C-10F7-4D2B-B82D-D9132DE40491}" dt="2021-07-30T13:12:08.387" v="98" actId="1076"/>
        <pc:sldMkLst>
          <pc:docMk/>
          <pc:sldMk cId="0" sldId="257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12:08.387" v="98" actId="1076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Schweikhart, Douglas P CDR US NDU" userId="S::douglas.p.schweikhart.mil@ndu.edu::db269d43-8738-4ec3-85d5-08e2e1c41e49" providerId="AD" clId="Web-{1EF2757C-10F7-4D2B-B82D-D9132DE40491}" dt="2021-07-30T13:36:25.377" v="258" actId="20577"/>
        <pc:sldMkLst>
          <pc:docMk/>
          <pc:sldMk cId="0" sldId="258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12:22.310" v="99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36:25.377" v="258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802" v="225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818" v="226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834" v="227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849" v="228" actId="1076"/>
          <ac:spMkLst>
            <pc:docMk/>
            <pc:sldMk cId="0" sldId="258"/>
            <ac:spMk id="9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865" v="229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880" v="230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896" v="231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912" v="232" actId="107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927" v="233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943" v="234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959" v="235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974" v="236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0.990" v="237" actId="107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1.005" v="238" actId="1076"/>
          <ac:spMkLst>
            <pc:docMk/>
            <pc:sldMk cId="0" sldId="258"/>
            <ac:spMk id="19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1.021" v="239" actId="1076"/>
          <ac:spMkLst>
            <pc:docMk/>
            <pc:sldMk cId="0" sldId="258"/>
            <ac:spMk id="20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1.037" v="240" actId="1076"/>
          <ac:spMkLst>
            <pc:docMk/>
            <pc:sldMk cId="0" sldId="258"/>
            <ac:spMk id="21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1.052" v="241" actId="1076"/>
          <ac:spMkLst>
            <pc:docMk/>
            <pc:sldMk cId="0" sldId="258"/>
            <ac:spMk id="22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1.068" v="242" actId="1076"/>
          <ac:spMkLst>
            <pc:docMk/>
            <pc:sldMk cId="0" sldId="258"/>
            <ac:spMk id="23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1.084" v="243" actId="1076"/>
          <ac:spMkLst>
            <pc:docMk/>
            <pc:sldMk cId="0" sldId="258"/>
            <ac:spMk id="24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1.099" v="244" actId="1076"/>
          <ac:spMkLst>
            <pc:docMk/>
            <pc:sldMk cId="0" sldId="258"/>
            <ac:spMk id="25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28:21.115" v="245" actId="1076"/>
          <ac:spMkLst>
            <pc:docMk/>
            <pc:sldMk cId="0" sldId="258"/>
            <ac:spMk id="26" creationId="{00000000-0000-0000-0000-000000000000}"/>
          </ac:spMkLst>
        </pc:spChg>
      </pc:sldChg>
      <pc:sldChg chg="modSp">
        <pc:chgData name="Schweikhart, Douglas P CDR US NDU" userId="S::douglas.p.schweikhart.mil@ndu.edu::db269d43-8738-4ec3-85d5-08e2e1c41e49" providerId="AD" clId="Web-{1EF2757C-10F7-4D2B-B82D-D9132DE40491}" dt="2021-07-30T13:37:50.160" v="266" actId="1076"/>
        <pc:sldMkLst>
          <pc:docMk/>
          <pc:sldMk cId="0" sldId="259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36:46.534" v="259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12:50.920" v="104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37:05.847" v="260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37:50.160" v="266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37:50.160" v="265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37:50.160" v="264" actId="1076"/>
          <ac:spMkLst>
            <pc:docMk/>
            <pc:sldMk cId="0" sldId="259"/>
            <ac:spMk id="8" creationId="{00000000-0000-0000-0000-000000000000}"/>
          </ac:spMkLst>
        </pc:spChg>
      </pc:sldChg>
      <pc:sldChg chg="modSp">
        <pc:chgData name="Schweikhart, Douglas P CDR US NDU" userId="S::douglas.p.schweikhart.mil@ndu.edu::db269d43-8738-4ec3-85d5-08e2e1c41e49" providerId="AD" clId="Web-{1EF2757C-10F7-4D2B-B82D-D9132DE40491}" dt="2021-07-30T13:13:39.421" v="109" actId="1076"/>
        <pc:sldMkLst>
          <pc:docMk/>
          <pc:sldMk cId="0" sldId="262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13:39.421" v="109" actId="1076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Schweikhart, Douglas P CDR US NDU" userId="S::douglas.p.schweikhart.mil@ndu.edu::db269d43-8738-4ec3-85d5-08e2e1c41e49" providerId="AD" clId="Web-{1EF2757C-10F7-4D2B-B82D-D9132DE40491}" dt="2021-07-30T13:14:31.907" v="115" actId="1076"/>
        <pc:sldMkLst>
          <pc:docMk/>
          <pc:sldMk cId="0" sldId="263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14:31.907" v="115" actId="1076"/>
          <ac:spMkLst>
            <pc:docMk/>
            <pc:sldMk cId="0" sldId="263"/>
            <ac:spMk id="2" creationId="{00000000-0000-0000-0000-000000000000}"/>
          </ac:spMkLst>
        </pc:spChg>
      </pc:sldChg>
      <pc:sldChg chg="modSp">
        <pc:chgData name="Schweikhart, Douglas P CDR US NDU" userId="S::douglas.p.schweikhart.mil@ndu.edu::db269d43-8738-4ec3-85d5-08e2e1c41e49" providerId="AD" clId="Web-{1EF2757C-10F7-4D2B-B82D-D9132DE40491}" dt="2021-07-30T13:13:57.765" v="111" actId="1076"/>
        <pc:sldMkLst>
          <pc:docMk/>
          <pc:sldMk cId="4008444995" sldId="271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13:57.765" v="111" actId="1076"/>
          <ac:spMkLst>
            <pc:docMk/>
            <pc:sldMk cId="4008444995" sldId="271"/>
            <ac:spMk id="3" creationId="{00000000-0000-0000-0000-000000000000}"/>
          </ac:spMkLst>
        </pc:spChg>
      </pc:sldChg>
      <pc:sldChg chg="modSp">
        <pc:chgData name="Schweikhart, Douglas P CDR US NDU" userId="S::douglas.p.schweikhart.mil@ndu.edu::db269d43-8738-4ec3-85d5-08e2e1c41e49" providerId="AD" clId="Web-{1EF2757C-10F7-4D2B-B82D-D9132DE40491}" dt="2021-07-30T13:13:15.280" v="106" actId="1076"/>
        <pc:sldMkLst>
          <pc:docMk/>
          <pc:sldMk cId="0" sldId="1746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13:15.280" v="106" actId="1076"/>
          <ac:spMkLst>
            <pc:docMk/>
            <pc:sldMk cId="0" sldId="1746"/>
            <ac:spMk id="2" creationId="{00000000-0000-0000-0000-000000000000}"/>
          </ac:spMkLst>
        </pc:spChg>
      </pc:sldChg>
      <pc:sldChg chg="modSp">
        <pc:chgData name="Schweikhart, Douglas P CDR US NDU" userId="S::douglas.p.schweikhart.mil@ndu.edu::db269d43-8738-4ec3-85d5-08e2e1c41e49" providerId="AD" clId="Web-{1EF2757C-10F7-4D2B-B82D-D9132DE40491}" dt="2021-07-30T13:14:54.923" v="117" actId="1076"/>
        <pc:sldMkLst>
          <pc:docMk/>
          <pc:sldMk cId="2393899173" sldId="1747"/>
        </pc:sldMkLst>
        <pc:spChg chg="mod">
          <ac:chgData name="Schweikhart, Douglas P CDR US NDU" userId="S::douglas.p.schweikhart.mil@ndu.edu::db269d43-8738-4ec3-85d5-08e2e1c41e49" providerId="AD" clId="Web-{1EF2757C-10F7-4D2B-B82D-D9132DE40491}" dt="2021-07-30T13:14:54.923" v="117" actId="1076"/>
          <ac:spMkLst>
            <pc:docMk/>
            <pc:sldMk cId="2393899173" sldId="1747"/>
            <ac:spMk id="2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1EF2757C-10F7-4D2B-B82D-D9132DE40491}" dt="2021-07-30T13:08:47.117" v="75" actId="20577"/>
          <ac:spMkLst>
            <pc:docMk/>
            <pc:sldMk cId="2393899173" sldId="1747"/>
            <ac:spMk id="3" creationId="{00000000-0000-0000-0000-000000000000}"/>
          </ac:spMkLst>
        </pc:spChg>
      </pc:sldChg>
    </pc:docChg>
  </pc:docChgLst>
  <pc:docChgLst>
    <pc:chgData name="Schweikhart, Douglas P CDR US NDU" userId="db269d43-8738-4ec3-85d5-08e2e1c41e49" providerId="ADAL" clId="{637A1D37-8677-4F2C-B2D5-CD75DF7D2645}"/>
    <pc:docChg chg="modNotesMaster">
      <pc:chgData name="Schweikhart, Douglas P CDR US NDU" userId="db269d43-8738-4ec3-85d5-08e2e1c41e49" providerId="ADAL" clId="{637A1D37-8677-4F2C-B2D5-CD75DF7D2645}" dt="2021-08-03T11:38:32.928" v="0"/>
      <pc:docMkLst>
        <pc:docMk/>
      </pc:docMkLst>
    </pc:docChg>
  </pc:docChgLst>
  <pc:docChgLst>
    <pc:chgData name="Johnson, Larry P CIV US NDU" userId="S::johnsonl@ndu.edu::b678247b-402c-44da-b557-8c7a9c364b73" providerId="AD" clId="Web-{3CCFAA0D-9119-47CC-8D4E-0FAB13111570}"/>
    <pc:docChg chg="modSld">
      <pc:chgData name="Johnson, Larry P CIV US NDU" userId="S::johnsonl@ndu.edu::b678247b-402c-44da-b557-8c7a9c364b73" providerId="AD" clId="Web-{3CCFAA0D-9119-47CC-8D4E-0FAB13111570}" dt="2022-07-18T13:21:24.271" v="0" actId="20577"/>
      <pc:docMkLst>
        <pc:docMk/>
      </pc:docMkLst>
      <pc:sldChg chg="modSp">
        <pc:chgData name="Johnson, Larry P CIV US NDU" userId="S::johnsonl@ndu.edu::b678247b-402c-44da-b557-8c7a9c364b73" providerId="AD" clId="Web-{3CCFAA0D-9119-47CC-8D4E-0FAB13111570}" dt="2022-07-18T13:21:24.271" v="0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3CCFAA0D-9119-47CC-8D4E-0FAB13111570}" dt="2022-07-18T13:21:24.271" v="0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BBC206F3-022F-4B9F-B253-CD73A0ED810A}"/>
    <pc:docChg chg="modSld">
      <pc:chgData name="Johnson, Larry P CIV US NDU" userId="S::johnsonl@ndu.edu::b678247b-402c-44da-b557-8c7a9c364b73" providerId="AD" clId="Web-{BBC206F3-022F-4B9F-B253-CD73A0ED810A}" dt="2022-07-19T02:25:53.861" v="0" actId="20577"/>
      <pc:docMkLst>
        <pc:docMk/>
      </pc:docMkLst>
      <pc:sldChg chg="modSp">
        <pc:chgData name="Johnson, Larry P CIV US NDU" userId="S::johnsonl@ndu.edu::b678247b-402c-44da-b557-8c7a9c364b73" providerId="AD" clId="Web-{BBC206F3-022F-4B9F-B253-CD73A0ED810A}" dt="2022-07-19T02:25:53.861" v="0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BBC206F3-022F-4B9F-B253-CD73A0ED810A}" dt="2022-07-19T02:25:53.861" v="0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25A440A8-779D-4BAE-BEDD-501A6EFC95E2}"/>
    <pc:docChg chg="modSld">
      <pc:chgData name="Johnson, Larry P CIV US NDU" userId="S::johnsonl@ndu.edu::b678247b-402c-44da-b557-8c7a9c364b73" providerId="AD" clId="Web-{25A440A8-779D-4BAE-BEDD-501A6EFC95E2}" dt="2022-07-12T19:00:07.135" v="4" actId="1076"/>
      <pc:docMkLst>
        <pc:docMk/>
      </pc:docMkLst>
      <pc:sldChg chg="modSp">
        <pc:chgData name="Johnson, Larry P CIV US NDU" userId="S::johnsonl@ndu.edu::b678247b-402c-44da-b557-8c7a9c364b73" providerId="AD" clId="Web-{25A440A8-779D-4BAE-BEDD-501A6EFC95E2}" dt="2022-07-12T19:00:07.135" v="4" actId="1076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25A440A8-779D-4BAE-BEDD-501A6EFC95E2}" dt="2022-07-12T19:00:07.135" v="4" actId="1076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CA7216A5-B7C9-485F-B3ED-DBACBD9A5128}"/>
    <pc:docChg chg="modSld">
      <pc:chgData name="Johnson, Larry P CIV US NDU" userId="S::johnsonl@ndu.edu::b678247b-402c-44da-b557-8c7a9c364b73" providerId="AD" clId="Web-{CA7216A5-B7C9-485F-B3ED-DBACBD9A5128}" dt="2022-07-28T16:11:15.068" v="6" actId="1076"/>
      <pc:docMkLst>
        <pc:docMk/>
      </pc:docMkLst>
      <pc:sldChg chg="modSp">
        <pc:chgData name="Johnson, Larry P CIV US NDU" userId="S::johnsonl@ndu.edu::b678247b-402c-44da-b557-8c7a9c364b73" providerId="AD" clId="Web-{CA7216A5-B7C9-485F-B3ED-DBACBD9A5128}" dt="2022-07-28T16:10:17.347" v="2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CA7216A5-B7C9-485F-B3ED-DBACBD9A5128}" dt="2022-07-28T16:10:17.347" v="2" actId="20577"/>
          <ac:spMkLst>
            <pc:docMk/>
            <pc:sldMk cId="0" sldId="1746"/>
            <ac:spMk id="3" creationId="{00000000-0000-0000-0000-000000000000}"/>
          </ac:spMkLst>
        </pc:spChg>
      </pc:sldChg>
      <pc:sldChg chg="delSp modSp">
        <pc:chgData name="Johnson, Larry P CIV US NDU" userId="S::johnsonl@ndu.edu::b678247b-402c-44da-b557-8c7a9c364b73" providerId="AD" clId="Web-{CA7216A5-B7C9-485F-B3ED-DBACBD9A5128}" dt="2022-07-28T16:11:15.068" v="6" actId="1076"/>
        <pc:sldMkLst>
          <pc:docMk/>
          <pc:sldMk cId="3760614400" sldId="1748"/>
        </pc:sldMkLst>
        <pc:spChg chg="del">
          <ac:chgData name="Johnson, Larry P CIV US NDU" userId="S::johnsonl@ndu.edu::b678247b-402c-44da-b557-8c7a9c364b73" providerId="AD" clId="Web-{CA7216A5-B7C9-485F-B3ED-DBACBD9A5128}" dt="2022-07-28T16:10:55.973" v="4"/>
          <ac:spMkLst>
            <pc:docMk/>
            <pc:sldMk cId="3760614400" sldId="1748"/>
            <ac:spMk id="55" creationId="{356322B5-BD95-498C-A59A-447DAD28DDA4}"/>
          </ac:spMkLst>
        </pc:spChg>
        <pc:spChg chg="del">
          <ac:chgData name="Johnson, Larry P CIV US NDU" userId="S::johnsonl@ndu.edu::b678247b-402c-44da-b557-8c7a9c364b73" providerId="AD" clId="Web-{CA7216A5-B7C9-485F-B3ED-DBACBD9A5128}" dt="2022-07-28T16:10:50.676" v="3"/>
          <ac:spMkLst>
            <pc:docMk/>
            <pc:sldMk cId="3760614400" sldId="1748"/>
            <ac:spMk id="83" creationId="{4A139F3C-2930-89CB-64AF-2E859340C51A}"/>
          </ac:spMkLst>
        </pc:spChg>
        <pc:spChg chg="mod">
          <ac:chgData name="Johnson, Larry P CIV US NDU" userId="S::johnsonl@ndu.edu::b678247b-402c-44da-b557-8c7a9c364b73" providerId="AD" clId="Web-{CA7216A5-B7C9-485F-B3ED-DBACBD9A5128}" dt="2022-07-28T16:11:15.068" v="6" actId="1076"/>
          <ac:spMkLst>
            <pc:docMk/>
            <pc:sldMk cId="3760614400" sldId="1748"/>
            <ac:spMk id="84" creationId="{CB95438A-448D-AFBC-3A40-B5596108B051}"/>
          </ac:spMkLst>
        </pc:spChg>
      </pc:sldChg>
    </pc:docChg>
  </pc:docChgLst>
  <pc:docChgLst>
    <pc:chgData name="Johnson, Larry P CIV US NDU" userId="S::johnsonl@ndu.edu::b678247b-402c-44da-b557-8c7a9c364b73" providerId="AD" clId="Web-{48E78AAB-F5FD-4913-B7DA-18178338504C}"/>
    <pc:docChg chg="modSld">
      <pc:chgData name="Johnson, Larry P CIV US NDU" userId="S::johnsonl@ndu.edu::b678247b-402c-44da-b557-8c7a9c364b73" providerId="AD" clId="Web-{48E78AAB-F5FD-4913-B7DA-18178338504C}" dt="2022-07-12T12:43:16.563" v="65" actId="20577"/>
      <pc:docMkLst>
        <pc:docMk/>
      </pc:docMkLst>
      <pc:sldChg chg="modSp">
        <pc:chgData name="Johnson, Larry P CIV US NDU" userId="S::johnsonl@ndu.edu::b678247b-402c-44da-b557-8c7a9c364b73" providerId="AD" clId="Web-{48E78AAB-F5FD-4913-B7DA-18178338504C}" dt="2022-07-12T12:43:16.563" v="65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48E78AAB-F5FD-4913-B7DA-18178338504C}" dt="2022-07-12T12:43:16.563" v="65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DD18FEC5-AC06-45E9-AE7C-847AEF20FFFB}"/>
    <pc:docChg chg="modSld">
      <pc:chgData name="Johnson, Larry P CIV US NDU" userId="S::johnsonl@ndu.edu::b678247b-402c-44da-b557-8c7a9c364b73" providerId="AD" clId="Web-{DD18FEC5-AC06-45E9-AE7C-847AEF20FFFB}" dt="2022-07-19T17:51:58.820" v="31" actId="20577"/>
      <pc:docMkLst>
        <pc:docMk/>
      </pc:docMkLst>
      <pc:sldChg chg="modSp">
        <pc:chgData name="Johnson, Larry P CIV US NDU" userId="S::johnsonl@ndu.edu::b678247b-402c-44da-b557-8c7a9c364b73" providerId="AD" clId="Web-{DD18FEC5-AC06-45E9-AE7C-847AEF20FFFB}" dt="2022-07-19T17:51:58.820" v="31" actId="20577"/>
        <pc:sldMkLst>
          <pc:docMk/>
          <pc:sldMk cId="4008444995" sldId="271"/>
        </pc:sldMkLst>
        <pc:spChg chg="mod">
          <ac:chgData name="Johnson, Larry P CIV US NDU" userId="S::johnsonl@ndu.edu::b678247b-402c-44da-b557-8c7a9c364b73" providerId="AD" clId="Web-{DD18FEC5-AC06-45E9-AE7C-847AEF20FFFB}" dt="2022-07-19T17:51:58.820" v="31" actId="20577"/>
          <ac:spMkLst>
            <pc:docMk/>
            <pc:sldMk cId="4008444995" sldId="271"/>
            <ac:spMk id="4" creationId="{00000000-0000-0000-0000-000000000000}"/>
          </ac:spMkLst>
        </pc:spChg>
      </pc:sldChg>
    </pc:docChg>
  </pc:docChgLst>
  <pc:docChgLst>
    <pc:chgData name="Knight, Richard A CAPT US NDU/AA" userId="S::richard.a.knight.mil@ndu.edu::3fcba5e7-f182-47ca-8c08-31fec64a351d" providerId="AD" clId="Web-{CC87AB11-B55F-40AE-B168-617D556E0BF3}"/>
    <pc:docChg chg="modSld">
      <pc:chgData name="Knight, Richard A CAPT US NDU/AA" userId="S::richard.a.knight.mil@ndu.edu::3fcba5e7-f182-47ca-8c08-31fec64a351d" providerId="AD" clId="Web-{CC87AB11-B55F-40AE-B168-617D556E0BF3}" dt="2022-07-22T19:09:35.319" v="43" actId="1076"/>
      <pc:docMkLst>
        <pc:docMk/>
      </pc:docMkLst>
      <pc:sldChg chg="addSp modSp">
        <pc:chgData name="Knight, Richard A CAPT US NDU/AA" userId="S::richard.a.knight.mil@ndu.edu::3fcba5e7-f182-47ca-8c08-31fec64a351d" providerId="AD" clId="Web-{CC87AB11-B55F-40AE-B168-617D556E0BF3}" dt="2022-07-22T19:09:35.319" v="43" actId="1076"/>
        <pc:sldMkLst>
          <pc:docMk/>
          <pc:sldMk cId="2393899173" sldId="1747"/>
        </pc:sldMkLst>
        <pc:spChg chg="mod">
          <ac:chgData name="Knight, Richard A CAPT US NDU/AA" userId="S::richard.a.knight.mil@ndu.edu::3fcba5e7-f182-47ca-8c08-31fec64a351d" providerId="AD" clId="Web-{CC87AB11-B55F-40AE-B168-617D556E0BF3}" dt="2022-07-22T19:09:25.991" v="42" actId="20577"/>
          <ac:spMkLst>
            <pc:docMk/>
            <pc:sldMk cId="2393899173" sldId="1747"/>
            <ac:spMk id="3" creationId="{00000000-0000-0000-0000-000000000000}"/>
          </ac:spMkLst>
        </pc:spChg>
        <pc:spChg chg="add mod">
          <ac:chgData name="Knight, Richard A CAPT US NDU/AA" userId="S::richard.a.knight.mil@ndu.edu::3fcba5e7-f182-47ca-8c08-31fec64a351d" providerId="AD" clId="Web-{CC87AB11-B55F-40AE-B168-617D556E0BF3}" dt="2022-07-22T19:09:35.319" v="43" actId="1076"/>
          <ac:spMkLst>
            <pc:docMk/>
            <pc:sldMk cId="2393899173" sldId="1747"/>
            <ac:spMk id="5" creationId="{C9756BA8-281C-5DA2-25AF-B69379FA3D2E}"/>
          </ac:spMkLst>
        </pc:spChg>
      </pc:sldChg>
    </pc:docChg>
  </pc:docChgLst>
  <pc:docChgLst>
    <pc:chgData name="Knight, Richard A CAPT US NDU/AA" userId="S::richard.a.knight.mil@ndu.edu::3fcba5e7-f182-47ca-8c08-31fec64a351d" providerId="AD" clId="Web-{CE5D7F94-CD23-47FD-9574-205C571C0590}"/>
    <pc:docChg chg="modSld">
      <pc:chgData name="Knight, Richard A CAPT US NDU/AA" userId="S::richard.a.knight.mil@ndu.edu::3fcba5e7-f182-47ca-8c08-31fec64a351d" providerId="AD" clId="Web-{CE5D7F94-CD23-47FD-9574-205C571C0590}" dt="2022-07-28T20:00:11.023" v="1" actId="20577"/>
      <pc:docMkLst>
        <pc:docMk/>
      </pc:docMkLst>
      <pc:sldChg chg="modSp">
        <pc:chgData name="Knight, Richard A CAPT US NDU/AA" userId="S::richard.a.knight.mil@ndu.edu::3fcba5e7-f182-47ca-8c08-31fec64a351d" providerId="AD" clId="Web-{CE5D7F94-CD23-47FD-9574-205C571C0590}" dt="2022-07-28T20:00:11.023" v="1" actId="20577"/>
        <pc:sldMkLst>
          <pc:docMk/>
          <pc:sldMk cId="0" sldId="257"/>
        </pc:sldMkLst>
        <pc:spChg chg="mod">
          <ac:chgData name="Knight, Richard A CAPT US NDU/AA" userId="S::richard.a.knight.mil@ndu.edu::3fcba5e7-f182-47ca-8c08-31fec64a351d" providerId="AD" clId="Web-{CE5D7F94-CD23-47FD-9574-205C571C0590}" dt="2022-07-28T20:00:11.023" v="1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4122E733-351B-4D2D-B66D-2DF44090C016}"/>
    <pc:docChg chg="modSld">
      <pc:chgData name="Johnson, Larry P CIV US NDU" userId="S::johnsonl@ndu.edu::b678247b-402c-44da-b557-8c7a9c364b73" providerId="AD" clId="Web-{4122E733-351B-4D2D-B66D-2DF44090C016}" dt="2022-07-20T18:09:02.267" v="4" actId="1076"/>
      <pc:docMkLst>
        <pc:docMk/>
      </pc:docMkLst>
      <pc:sldChg chg="addSp delSp modSp">
        <pc:chgData name="Johnson, Larry P CIV US NDU" userId="S::johnsonl@ndu.edu::b678247b-402c-44da-b557-8c7a9c364b73" providerId="AD" clId="Web-{4122E733-351B-4D2D-B66D-2DF44090C016}" dt="2022-07-20T18:09:02.267" v="4" actId="1076"/>
        <pc:sldMkLst>
          <pc:docMk/>
          <pc:sldMk cId="0" sldId="263"/>
        </pc:sldMkLst>
        <pc:spChg chg="add mod">
          <ac:chgData name="Johnson, Larry P CIV US NDU" userId="S::johnsonl@ndu.edu::b678247b-402c-44da-b557-8c7a9c364b73" providerId="AD" clId="Web-{4122E733-351B-4D2D-B66D-2DF44090C016}" dt="2022-07-20T18:09:02.267" v="4" actId="1076"/>
          <ac:spMkLst>
            <pc:docMk/>
            <pc:sldMk cId="0" sldId="263"/>
            <ac:spMk id="8" creationId="{86421C8F-02DB-3676-FDF0-CE36C8530313}"/>
          </ac:spMkLst>
        </pc:spChg>
        <pc:spChg chg="del">
          <ac:chgData name="Johnson, Larry P CIV US NDU" userId="S::johnsonl@ndu.edu::b678247b-402c-44da-b557-8c7a9c364b73" providerId="AD" clId="Web-{4122E733-351B-4D2D-B66D-2DF44090C016}" dt="2022-07-20T18:08:53.235" v="2"/>
          <ac:spMkLst>
            <pc:docMk/>
            <pc:sldMk cId="0" sldId="263"/>
            <ac:spMk id="9" creationId="{D2978CC7-00C5-49C1-8497-BDCA4A681F28}"/>
          </ac:spMkLst>
        </pc:spChg>
      </pc:sldChg>
    </pc:docChg>
  </pc:docChgLst>
  <pc:docChgLst>
    <pc:chgData name="Johnson, Larry P CIV US NDU" userId="S::johnsonl@ndu.edu::b678247b-402c-44da-b557-8c7a9c364b73" providerId="AD" clId="Web-{E74AFF2B-1465-496E-9DF3-20795DC7A4A8}"/>
    <pc:docChg chg="modSld">
      <pc:chgData name="Johnson, Larry P CIV US NDU" userId="S::johnsonl@ndu.edu::b678247b-402c-44da-b557-8c7a9c364b73" providerId="AD" clId="Web-{E74AFF2B-1465-496E-9DF3-20795DC7A4A8}" dt="2022-07-13T19:19:25.945" v="17" actId="20577"/>
      <pc:docMkLst>
        <pc:docMk/>
      </pc:docMkLst>
      <pc:sldChg chg="modSp">
        <pc:chgData name="Johnson, Larry P CIV US NDU" userId="S::johnsonl@ndu.edu::b678247b-402c-44da-b557-8c7a9c364b73" providerId="AD" clId="Web-{E74AFF2B-1465-496E-9DF3-20795DC7A4A8}" dt="2022-07-13T19:11:07.886" v="16" actId="20577"/>
        <pc:sldMkLst>
          <pc:docMk/>
          <pc:sldMk cId="4008444995" sldId="271"/>
        </pc:sldMkLst>
        <pc:spChg chg="mod">
          <ac:chgData name="Johnson, Larry P CIV US NDU" userId="S::johnsonl@ndu.edu::b678247b-402c-44da-b557-8c7a9c364b73" providerId="AD" clId="Web-{E74AFF2B-1465-496E-9DF3-20795DC7A4A8}" dt="2022-07-13T19:11:07.886" v="16" actId="20577"/>
          <ac:spMkLst>
            <pc:docMk/>
            <pc:sldMk cId="4008444995" sldId="271"/>
            <ac:spMk id="4" creationId="{00000000-0000-0000-0000-000000000000}"/>
          </ac:spMkLst>
        </pc:spChg>
      </pc:sldChg>
      <pc:sldChg chg="modSp">
        <pc:chgData name="Johnson, Larry P CIV US NDU" userId="S::johnsonl@ndu.edu::b678247b-402c-44da-b557-8c7a9c364b73" providerId="AD" clId="Web-{E74AFF2B-1465-496E-9DF3-20795DC7A4A8}" dt="2022-07-13T19:19:25.945" v="17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E74AFF2B-1465-496E-9DF3-20795DC7A4A8}" dt="2022-07-13T19:19:25.945" v="17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A5C74082-D11B-42E6-90CB-34042EE8BD20}"/>
    <pc:docChg chg="modSld">
      <pc:chgData name="Johnson, Larry P CIV US NDU" userId="S::johnsonl@ndu.edu::b678247b-402c-44da-b557-8c7a9c364b73" providerId="AD" clId="Web-{A5C74082-D11B-42E6-90CB-34042EE8BD20}" dt="2022-07-13T20:27:47.077" v="0" actId="20577"/>
      <pc:docMkLst>
        <pc:docMk/>
      </pc:docMkLst>
      <pc:sldChg chg="modSp">
        <pc:chgData name="Johnson, Larry P CIV US NDU" userId="S::johnsonl@ndu.edu::b678247b-402c-44da-b557-8c7a9c364b73" providerId="AD" clId="Web-{A5C74082-D11B-42E6-90CB-34042EE8BD20}" dt="2022-07-13T20:27:47.077" v="0" actId="20577"/>
        <pc:sldMkLst>
          <pc:docMk/>
          <pc:sldMk cId="0" sldId="1746"/>
        </pc:sldMkLst>
        <pc:spChg chg="mod">
          <ac:chgData name="Johnson, Larry P CIV US NDU" userId="S::johnsonl@ndu.edu::b678247b-402c-44da-b557-8c7a9c364b73" providerId="AD" clId="Web-{A5C74082-D11B-42E6-90CB-34042EE8BD20}" dt="2022-07-13T20:27:47.077" v="0" actId="20577"/>
          <ac:spMkLst>
            <pc:docMk/>
            <pc:sldMk cId="0" sldId="1746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9F1839FA-AE4A-4C0B-A110-CE048747BF2E}"/>
    <pc:docChg chg="modSld">
      <pc:chgData name="Johnson, Larry P CIV US NDU" userId="S::johnsonl@ndu.edu::b678247b-402c-44da-b557-8c7a9c364b73" providerId="AD" clId="Web-{9F1839FA-AE4A-4C0B-A110-CE048747BF2E}" dt="2021-08-02T13:07:10.376" v="1" actId="20577"/>
      <pc:docMkLst>
        <pc:docMk/>
      </pc:docMkLst>
      <pc:sldChg chg="modSp">
        <pc:chgData name="Johnson, Larry P CIV US NDU" userId="S::johnsonl@ndu.edu::b678247b-402c-44da-b557-8c7a9c364b73" providerId="AD" clId="Web-{9F1839FA-AE4A-4C0B-A110-CE048747BF2E}" dt="2021-08-02T13:07:10.376" v="1" actId="20577"/>
        <pc:sldMkLst>
          <pc:docMk/>
          <pc:sldMk cId="2393899173" sldId="1747"/>
        </pc:sldMkLst>
        <pc:spChg chg="mod">
          <ac:chgData name="Johnson, Larry P CIV US NDU" userId="S::johnsonl@ndu.edu::b678247b-402c-44da-b557-8c7a9c364b73" providerId="AD" clId="Web-{9F1839FA-AE4A-4C0B-A110-CE048747BF2E}" dt="2021-08-02T13:07:10.376" v="1" actId="20577"/>
          <ac:spMkLst>
            <pc:docMk/>
            <pc:sldMk cId="2393899173" sldId="1747"/>
            <ac:spMk id="3" creationId="{00000000-0000-0000-0000-000000000000}"/>
          </ac:spMkLst>
        </pc:spChg>
      </pc:sldChg>
    </pc:docChg>
  </pc:docChgLst>
  <pc:docChgLst>
    <pc:chgData name="Johnson, Larry P CIV US NDU" userId="S::johnsonl@ndu.edu::b678247b-402c-44da-b557-8c7a9c364b73" providerId="AD" clId="Web-{48F01D3E-CE2F-48B7-BB5B-E50242AEF1B7}"/>
    <pc:docChg chg="modSld">
      <pc:chgData name="Johnson, Larry P CIV US NDU" userId="S::johnsonl@ndu.edu::b678247b-402c-44da-b557-8c7a9c364b73" providerId="AD" clId="Web-{48F01D3E-CE2F-48B7-BB5B-E50242AEF1B7}" dt="2021-07-30T16:30:28.046" v="5" actId="20577"/>
      <pc:docMkLst>
        <pc:docMk/>
      </pc:docMkLst>
      <pc:sldChg chg="modSp">
        <pc:chgData name="Johnson, Larry P CIV US NDU" userId="S::johnsonl@ndu.edu::b678247b-402c-44da-b557-8c7a9c364b73" providerId="AD" clId="Web-{48F01D3E-CE2F-48B7-BB5B-E50242AEF1B7}" dt="2021-07-30T16:30:28.046" v="5" actId="20577"/>
        <pc:sldMkLst>
          <pc:docMk/>
          <pc:sldMk cId="4008444995" sldId="271"/>
        </pc:sldMkLst>
        <pc:spChg chg="mod">
          <ac:chgData name="Johnson, Larry P CIV US NDU" userId="S::johnsonl@ndu.edu::b678247b-402c-44da-b557-8c7a9c364b73" providerId="AD" clId="Web-{48F01D3E-CE2F-48B7-BB5B-E50242AEF1B7}" dt="2021-07-30T16:30:28.046" v="5" actId="20577"/>
          <ac:spMkLst>
            <pc:docMk/>
            <pc:sldMk cId="4008444995" sldId="271"/>
            <ac:spMk id="4" creationId="{00000000-0000-0000-0000-000000000000}"/>
          </ac:spMkLst>
        </pc:spChg>
      </pc:sldChg>
    </pc:docChg>
  </pc:docChgLst>
  <pc:docChgLst>
    <pc:chgData name="Schweikhart, Douglas P CDR US NDU" userId="S::douglas.p.schweikhart.mil@ndu.edu::db269d43-8738-4ec3-85d5-08e2e1c41e49" providerId="AD" clId="Web-{C9C311F0-7D61-460F-B5A2-E889E39B5A77}"/>
    <pc:docChg chg="modSld">
      <pc:chgData name="Schweikhart, Douglas P CDR US NDU" userId="S::douglas.p.schweikhart.mil@ndu.edu::db269d43-8738-4ec3-85d5-08e2e1c41e49" providerId="AD" clId="Web-{C9C311F0-7D61-460F-B5A2-E889E39B5A77}" dt="2021-07-30T17:00:12.595" v="54" actId="1076"/>
      <pc:docMkLst>
        <pc:docMk/>
      </pc:docMkLst>
      <pc:sldChg chg="modSp">
        <pc:chgData name="Schweikhart, Douglas P CDR US NDU" userId="S::douglas.p.schweikhart.mil@ndu.edu::db269d43-8738-4ec3-85d5-08e2e1c41e49" providerId="AD" clId="Web-{C9C311F0-7D61-460F-B5A2-E889E39B5A77}" dt="2021-07-30T13:46:24.692" v="4" actId="20577"/>
        <pc:sldMkLst>
          <pc:docMk/>
          <pc:sldMk cId="0" sldId="258"/>
        </pc:sldMkLst>
        <pc:spChg chg="mod">
          <ac:chgData name="Schweikhart, Douglas P CDR US NDU" userId="S::douglas.p.schweikhart.mil@ndu.edu::db269d43-8738-4ec3-85d5-08e2e1c41e49" providerId="AD" clId="Web-{C9C311F0-7D61-460F-B5A2-E889E39B5A77}" dt="2021-07-30T13:46:24.692" v="4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chweikhart, Douglas P CDR US NDU" userId="S::douglas.p.schweikhart.mil@ndu.edu::db269d43-8738-4ec3-85d5-08e2e1c41e49" providerId="AD" clId="Web-{C9C311F0-7D61-460F-B5A2-E889E39B5A77}" dt="2021-07-30T17:00:12.595" v="54" actId="1076"/>
        <pc:sldMkLst>
          <pc:docMk/>
          <pc:sldMk cId="0" sldId="259"/>
        </pc:sldMkLst>
        <pc:spChg chg="mod">
          <ac:chgData name="Schweikhart, Douglas P CDR US NDU" userId="S::douglas.p.schweikhart.mil@ndu.edu::db269d43-8738-4ec3-85d5-08e2e1c41e49" providerId="AD" clId="Web-{C9C311F0-7D61-460F-B5A2-E889E39B5A77}" dt="2021-07-30T16:59:52.829" v="52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C9C311F0-7D61-460F-B5A2-E889E39B5A77}" dt="2021-07-30T13:46:30.723" v="5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Schweikhart, Douglas P CDR US NDU" userId="S::douglas.p.schweikhart.mil@ndu.edu::db269d43-8738-4ec3-85d5-08e2e1c41e49" providerId="AD" clId="Web-{C9C311F0-7D61-460F-B5A2-E889E39B5A77}" dt="2021-07-30T17:00:12.595" v="54" actId="1076"/>
          <ac:spMkLst>
            <pc:docMk/>
            <pc:sldMk cId="0" sldId="259"/>
            <ac:spMk id="32" creationId="{00000000-0000-0000-0000-000000000000}"/>
          </ac:spMkLst>
        </pc:spChg>
        <pc:picChg chg="mod modCrop">
          <ac:chgData name="Schweikhart, Douglas P CDR US NDU" userId="S::douglas.p.schweikhart.mil@ndu.edu::db269d43-8738-4ec3-85d5-08e2e1c41e49" providerId="AD" clId="Web-{C9C311F0-7D61-460F-B5A2-E889E39B5A77}" dt="2021-07-30T17:00:08.798" v="53" actId="14100"/>
          <ac:picMkLst>
            <pc:docMk/>
            <pc:sldMk cId="0" sldId="259"/>
            <ac:picMk id="18" creationId="{A0164DF4-62A9-4648-B0EA-3EC35E1DBA84}"/>
          </ac:picMkLst>
        </pc:picChg>
      </pc:sldChg>
    </pc:docChg>
  </pc:docChgLst>
  <pc:docChgLst>
    <pc:chgData name="Knight, Richard A CAPT US NDU/AA" userId="S::richard.a.knight.mil@ndu.edu::3fcba5e7-f182-47ca-8c08-31fec64a351d" providerId="AD" clId="Web-{079F5FF7-7CDE-4B3E-87CE-49D7FE6D78FB}"/>
    <pc:docChg chg="addSld modSld addMainMaster modMainMaster">
      <pc:chgData name="Knight, Richard A CAPT US NDU/AA" userId="S::richard.a.knight.mil@ndu.edu::3fcba5e7-f182-47ca-8c08-31fec64a351d" providerId="AD" clId="Web-{079F5FF7-7CDE-4B3E-87CE-49D7FE6D78FB}" dt="2022-07-25T21:07:12.346" v="3" actId="20577"/>
      <pc:docMkLst>
        <pc:docMk/>
      </pc:docMkLst>
      <pc:sldChg chg="modSp add">
        <pc:chgData name="Knight, Richard A CAPT US NDU/AA" userId="S::richard.a.knight.mil@ndu.edu::3fcba5e7-f182-47ca-8c08-31fec64a351d" providerId="AD" clId="Web-{079F5FF7-7CDE-4B3E-87CE-49D7FE6D78FB}" dt="2022-07-25T21:07:12.346" v="3" actId="20577"/>
        <pc:sldMkLst>
          <pc:docMk/>
          <pc:sldMk cId="3760614400" sldId="1748"/>
        </pc:sldMkLst>
        <pc:spChg chg="mod">
          <ac:chgData name="Knight, Richard A CAPT US NDU/AA" userId="S::richard.a.knight.mil@ndu.edu::3fcba5e7-f182-47ca-8c08-31fec64a351d" providerId="AD" clId="Web-{079F5FF7-7CDE-4B3E-87CE-49D7FE6D78FB}" dt="2022-07-25T21:04:25.904" v="1" actId="1076"/>
          <ac:spMkLst>
            <pc:docMk/>
            <pc:sldMk cId="3760614400" sldId="1748"/>
            <ac:spMk id="83" creationId="{4A139F3C-2930-89CB-64AF-2E859340C51A}"/>
          </ac:spMkLst>
        </pc:spChg>
        <pc:spChg chg="mod">
          <ac:chgData name="Knight, Richard A CAPT US NDU/AA" userId="S::richard.a.knight.mil@ndu.edu::3fcba5e7-f182-47ca-8c08-31fec64a351d" providerId="AD" clId="Web-{079F5FF7-7CDE-4B3E-87CE-49D7FE6D78FB}" dt="2022-07-25T21:07:12.346" v="3" actId="20577"/>
          <ac:spMkLst>
            <pc:docMk/>
            <pc:sldMk cId="3760614400" sldId="1748"/>
            <ac:spMk id="88" creationId="{C2684422-4BAC-F945-52F7-FBF3CCDAE506}"/>
          </ac:spMkLst>
        </pc:spChg>
      </pc:sldChg>
      <pc:sldMasterChg chg="add addSldLayout">
        <pc:chgData name="Knight, Richard A CAPT US NDU/AA" userId="S::richard.a.knight.mil@ndu.edu::3fcba5e7-f182-47ca-8c08-31fec64a351d" providerId="AD" clId="Web-{079F5FF7-7CDE-4B3E-87CE-49D7FE6D78FB}" dt="2022-07-25T21:03:41.668" v="0"/>
        <pc:sldMasterMkLst>
          <pc:docMk/>
          <pc:sldMasterMk cId="499918577" sldId="2147483666"/>
        </pc:sldMasterMkLst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1092154711" sldId="2147483667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1803178694" sldId="2147483668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93951765" sldId="2147483669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2149012995" sldId="2147483670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1473193235" sldId="2147483671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2442668501" sldId="2147483672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2828832441" sldId="2147483673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3924606488" sldId="2147483674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686877381" sldId="2147483675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2318933653" sldId="2147483676"/>
          </pc:sldLayoutMkLst>
        </pc:sldLayoutChg>
        <pc:sldLayoutChg chg="ad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499918577" sldId="2147483666"/>
            <pc:sldLayoutMk cId="3429446523" sldId="2147483677"/>
          </pc:sldLayoutMkLst>
        </pc:sldLayoutChg>
      </pc:sldMasterChg>
      <pc:sldMasterChg chg="replId modSldLayout">
        <pc:chgData name="Knight, Richard A CAPT US NDU/AA" userId="S::richard.a.knight.mil@ndu.edu::3fcba5e7-f182-47ca-8c08-31fec64a351d" providerId="AD" clId="Web-{079F5FF7-7CDE-4B3E-87CE-49D7FE6D78FB}" dt="2022-07-25T21:03:41.668" v="0"/>
        <pc:sldMasterMkLst>
          <pc:docMk/>
          <pc:sldMasterMk cId="1951878895" sldId="2147483678"/>
        </pc:sldMasterMkLst>
        <pc:sldLayoutChg chg="replI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1951878895" sldId="2147483678"/>
            <pc:sldLayoutMk cId="1775799655" sldId="2147483679"/>
          </pc:sldLayoutMkLst>
        </pc:sldLayoutChg>
        <pc:sldLayoutChg chg="replI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1951878895" sldId="2147483678"/>
            <pc:sldLayoutMk cId="944196978" sldId="2147483680"/>
          </pc:sldLayoutMkLst>
        </pc:sldLayoutChg>
        <pc:sldLayoutChg chg="replI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1951878895" sldId="2147483678"/>
            <pc:sldLayoutMk cId="3204100868" sldId="2147483681"/>
          </pc:sldLayoutMkLst>
        </pc:sldLayoutChg>
        <pc:sldLayoutChg chg="replI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1951878895" sldId="2147483678"/>
            <pc:sldLayoutMk cId="840082912" sldId="2147483682"/>
          </pc:sldLayoutMkLst>
        </pc:sldLayoutChg>
        <pc:sldLayoutChg chg="replId">
          <pc:chgData name="Knight, Richard A CAPT US NDU/AA" userId="S::richard.a.knight.mil@ndu.edu::3fcba5e7-f182-47ca-8c08-31fec64a351d" providerId="AD" clId="Web-{079F5FF7-7CDE-4B3E-87CE-49D7FE6D78FB}" dt="2022-07-25T21:03:41.668" v="0"/>
          <pc:sldLayoutMkLst>
            <pc:docMk/>
            <pc:sldMasterMk cId="1951878895" sldId="2147483678"/>
            <pc:sldLayoutMk cId="3799591322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639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BFCA2-73DE-48DD-93AD-96B7A1A9385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31" y="4479901"/>
            <a:ext cx="5619438" cy="3665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639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79C0F-C1CB-4A1E-96F7-D3C4D46E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0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82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79C0F-C1CB-4A1E-96F7-D3C4D46EE9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40733" y="181101"/>
            <a:ext cx="3510533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079D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59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1618-D698-48B1-8BC4-7D9389A3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D984F-C053-4036-A5CC-B8209A747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AD2CA-0D4C-42A8-8220-2B360A7A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18B90-45BA-48B7-9D8E-51660A84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B6E28-898B-4A36-AF48-AFD386C3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EF4B-67EF-42D5-AEB8-A9E2543D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9317D-8309-4C3F-8517-C0350BFFA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9206-FDA0-4676-984B-832CF4D3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CF51F-911D-46F2-AC4A-E90F5ABC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09100-9CD5-4384-BCFD-B397017E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7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26F6-32B7-4FB0-8D43-920AB19C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EF8D-F3D9-4E10-AA33-26FFFCF7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8F89-AA88-41B3-8BE5-945CD5C2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3E79C-D87A-43F1-A884-64DE15C8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38B5-163B-46AA-99A5-C8139D5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DC78-5692-404E-8A0F-0D49051F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312B-C61D-45F5-AFE4-5788646A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69002-572B-40D8-B1CF-5E325902E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0224F-4517-4E19-8F01-A0B3855F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6325B-CC0A-450F-97C7-44EB9AB4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55FB7-7CD7-4DB9-9DB3-4E688EEF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FB32-A17F-44E7-995A-5A8EDFC3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CE1A8-B804-438E-B9DB-0373DCD7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76BF0-7CDD-430E-AC3D-785798004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C2FEC-7056-4CA9-8F75-916A02A09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8DAD1-929F-4561-8875-577E112B2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96004-E10B-45CD-8FB1-7CA1B655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01822-4245-4E2A-AC7C-8A50C6D0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6E621-8803-4F3E-B23A-721104D1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FDA9-F9CC-434F-8156-DD3198C7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4360F-7F76-4DA7-882B-10611481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42954-1A71-4EC6-912E-AA0C3834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A7806-5E8E-4331-845B-1FEB2DF0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CC754-8D8F-4CB6-A0F5-E55742A7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7DE92-199C-4DA9-B0D5-AFC7307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1B4C-67E6-4E6E-8CBD-3B9956D3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2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16B3-DC30-4E34-B0DB-0AD5AF6B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2674-A87A-411E-9862-C522351B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E492D-7319-438D-BE53-AA0EC0D70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5998A-D28B-4D0F-91AE-A6164837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8C6DA-0575-4F40-93C2-B156396E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BA384-8899-4E62-B0C7-76BBFE05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C3D35-EB69-4F75-85D5-824631A6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E189E-6359-413D-97D0-679EC38EE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9EBCD-03A7-4C6C-BB6B-CA49ACF8F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B7275-BA33-4CC3-96A8-46C62892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96617-FC27-42B3-98EE-236B5271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BC9F3-10E2-460A-893A-C41AE097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7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079D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EE00-CE2F-4474-89D6-BF1CFE8E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07370-0CD0-45F1-9663-B88C6699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17C46-245D-4E05-873B-CFFE8FD5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1734-B628-4BF8-92DB-64381E57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3BF4B-7A09-477A-A703-325D5E21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3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13759-8D1E-4597-B68D-7FAE50734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AFF37-67B9-449F-A894-88F71108D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8E998-01F4-4CAC-9942-7C9CA22D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D4327-FDE7-4530-82B1-2C83ECC8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815DA-D4EB-4D2F-A22C-AF9FF122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079D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079D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079D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79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19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10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0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81710"/>
          </a:xfrm>
          <a:custGeom>
            <a:avLst/>
            <a:gdLst/>
            <a:ahLst/>
            <a:cxnLst/>
            <a:rect l="l" t="t" r="r" b="b"/>
            <a:pathLst>
              <a:path w="12192000" h="981710">
                <a:moveTo>
                  <a:pt x="0" y="981455"/>
                </a:moveTo>
                <a:lnTo>
                  <a:pt x="12192000" y="981455"/>
                </a:lnTo>
                <a:lnTo>
                  <a:pt x="12192000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46403"/>
            <a:ext cx="12192000" cy="233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1" y="972311"/>
            <a:ext cx="12192000" cy="127000"/>
          </a:xfrm>
          <a:custGeom>
            <a:avLst/>
            <a:gdLst/>
            <a:ahLst/>
            <a:cxnLst/>
            <a:rect l="l" t="t" r="r" b="b"/>
            <a:pathLst>
              <a:path w="12192000" h="127000">
                <a:moveTo>
                  <a:pt x="0" y="126492"/>
                </a:moveTo>
                <a:lnTo>
                  <a:pt x="12192000" y="126492"/>
                </a:lnTo>
                <a:lnTo>
                  <a:pt x="12192000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A92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321795" y="585216"/>
            <a:ext cx="848868" cy="847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347704" y="611123"/>
            <a:ext cx="742188" cy="740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9728" y="585216"/>
            <a:ext cx="970788" cy="812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5636" y="611123"/>
            <a:ext cx="864107" cy="705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7689" y="181101"/>
            <a:ext cx="34366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988" y="1601165"/>
            <a:ext cx="10352023" cy="2712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281" y="6465214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079D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81075"/>
          </a:xfrm>
          <a:custGeom>
            <a:avLst/>
            <a:gdLst/>
            <a:ahLst/>
            <a:cxnLst/>
            <a:rect l="l" t="t" r="r" b="b"/>
            <a:pathLst>
              <a:path w="12192000" h="981075">
                <a:moveTo>
                  <a:pt x="0" y="981075"/>
                </a:moveTo>
                <a:lnTo>
                  <a:pt x="12192000" y="981075"/>
                </a:lnTo>
                <a:lnTo>
                  <a:pt x="12192000" y="0"/>
                </a:lnTo>
                <a:lnTo>
                  <a:pt x="0" y="0"/>
                </a:lnTo>
                <a:lnTo>
                  <a:pt x="0" y="9810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42911"/>
            <a:ext cx="12192000" cy="252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62" y="979550"/>
            <a:ext cx="12187555" cy="127000"/>
          </a:xfrm>
          <a:custGeom>
            <a:avLst/>
            <a:gdLst/>
            <a:ahLst/>
            <a:cxnLst/>
            <a:rect l="l" t="t" r="r" b="b"/>
            <a:pathLst>
              <a:path w="12187555" h="127000">
                <a:moveTo>
                  <a:pt x="0" y="127000"/>
                </a:moveTo>
                <a:lnTo>
                  <a:pt x="12187237" y="127000"/>
                </a:lnTo>
                <a:lnTo>
                  <a:pt x="12187237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A92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306175" y="571436"/>
            <a:ext cx="871537" cy="8715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344275" y="609600"/>
            <a:ext cx="742950" cy="742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250" y="571436"/>
            <a:ext cx="995362" cy="833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3350" y="609600"/>
            <a:ext cx="866775" cy="704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17" y="198119"/>
            <a:ext cx="12192635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8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94730-3B38-492E-9BFF-50A4C0A5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7FE35-3AC6-469A-842E-30CB8449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FEF7E-6FCB-4CA1-BFE2-6D4FA23AB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44FA-6D99-44C0-8352-51B616C3A38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DA4C4-781F-4E0C-9469-FB8CC48A2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12DC-AB83-4EFF-B029-88F404633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49F4-44ED-4FA2-B472-214C6C06A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vestream.com/ndulivestream/events/10558092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u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403"/>
            <a:ext cx="12192000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21795" y="585216"/>
            <a:ext cx="848868" cy="847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47704" y="611123"/>
            <a:ext cx="742188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728" y="585216"/>
            <a:ext cx="970788" cy="8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636" y="611123"/>
            <a:ext cx="864107" cy="705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92000" cy="972819"/>
          </a:xfrm>
          <a:custGeom>
            <a:avLst/>
            <a:gdLst/>
            <a:ahLst/>
            <a:cxnLst/>
            <a:rect l="l" t="t" r="r" b="b"/>
            <a:pathLst>
              <a:path w="12192000" h="972819">
                <a:moveTo>
                  <a:pt x="0" y="972312"/>
                </a:moveTo>
                <a:lnTo>
                  <a:pt x="12192000" y="972312"/>
                </a:lnTo>
                <a:lnTo>
                  <a:pt x="12192000" y="0"/>
                </a:lnTo>
                <a:lnTo>
                  <a:pt x="0" y="0"/>
                </a:lnTo>
                <a:lnTo>
                  <a:pt x="0" y="972312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98803"/>
            <a:ext cx="12192000" cy="5759450"/>
          </a:xfrm>
          <a:custGeom>
            <a:avLst/>
            <a:gdLst/>
            <a:ahLst/>
            <a:cxnLst/>
            <a:rect l="l" t="t" r="r" b="b"/>
            <a:pathLst>
              <a:path w="12192000" h="5759450">
                <a:moveTo>
                  <a:pt x="0" y="5759195"/>
                </a:moveTo>
                <a:lnTo>
                  <a:pt x="12192000" y="5759195"/>
                </a:lnTo>
                <a:lnTo>
                  <a:pt x="12192000" y="0"/>
                </a:lnTo>
                <a:lnTo>
                  <a:pt x="0" y="0"/>
                </a:lnTo>
                <a:lnTo>
                  <a:pt x="0" y="575919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3105" y="5524498"/>
            <a:ext cx="3028958" cy="1245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5310" y="1437483"/>
            <a:ext cx="6705600" cy="2919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46403"/>
            <a:ext cx="12192000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1" y="972311"/>
            <a:ext cx="12192000" cy="127000"/>
          </a:xfrm>
          <a:custGeom>
            <a:avLst/>
            <a:gdLst/>
            <a:ahLst/>
            <a:cxnLst/>
            <a:rect l="l" t="t" r="r" b="b"/>
            <a:pathLst>
              <a:path w="12192000" h="127000">
                <a:moveTo>
                  <a:pt x="0" y="126492"/>
                </a:moveTo>
                <a:lnTo>
                  <a:pt x="12192000" y="126492"/>
                </a:lnTo>
                <a:lnTo>
                  <a:pt x="12192000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A92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97170" y="114398"/>
            <a:ext cx="847534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sz="4800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Defense</a:t>
            </a:r>
            <a:r>
              <a:rPr sz="4800" spc="-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8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9C3455-02A9-4ADC-BD3C-3CEF1C00E99D}"/>
              </a:ext>
            </a:extLst>
          </p:cNvPr>
          <p:cNvSpPr txBox="1"/>
          <p:nvPr/>
        </p:nvSpPr>
        <p:spPr>
          <a:xfrm>
            <a:off x="3659555" y="4538785"/>
            <a:ext cx="492173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Electives and Concentrations</a:t>
            </a:r>
          </a:p>
          <a:p>
            <a:pPr algn="ctr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CAPT Richard Knight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"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Academic Affairs, Chief of Staff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"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02 August 2022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646BC0A-A729-256B-02C4-D4977627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58" y="2403552"/>
            <a:ext cx="5207537" cy="363974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27193" y="182880"/>
            <a:ext cx="91440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00"/>
              </a:spcBef>
            </a:pPr>
            <a:r>
              <a:rPr sz="4000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</a:t>
            </a:r>
            <a:r>
              <a:rPr sz="4000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sz="4000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Briefs</a:t>
            </a:r>
            <a:endParaRPr lang="en-US" sz="4000" spc="-2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146281" y="6465214"/>
            <a:ext cx="283372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3357" y="1428980"/>
            <a:ext cx="7626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>
                <a:latin typeface="Calibri"/>
                <a:cs typeface="Calibri"/>
              </a:rPr>
              <a:t>What </a:t>
            </a:r>
            <a:r>
              <a:rPr lang="en-US" sz="3200">
                <a:latin typeface="Calibri"/>
                <a:cs typeface="Calibri"/>
              </a:rPr>
              <a:t>if I </a:t>
            </a:r>
            <a:r>
              <a:rPr lang="en-US" sz="3200" spc="-25">
                <a:latin typeface="Calibri"/>
                <a:cs typeface="Calibri"/>
              </a:rPr>
              <a:t>have </a:t>
            </a:r>
            <a:r>
              <a:rPr lang="en-US" sz="3200">
                <a:latin typeface="Calibri"/>
                <a:cs typeface="Calibri"/>
              </a:rPr>
              <a:t>a </a:t>
            </a:r>
            <a:r>
              <a:rPr lang="en-US" sz="3200" spc="-10">
                <a:latin typeface="Calibri"/>
                <a:cs typeface="Calibri"/>
              </a:rPr>
              <a:t>question </a:t>
            </a:r>
            <a:r>
              <a:rPr lang="en-US" sz="3200">
                <a:latin typeface="Calibri"/>
                <a:cs typeface="Calibri"/>
              </a:rPr>
              <a:t>3 </a:t>
            </a:r>
            <a:r>
              <a:rPr lang="en-US" sz="3200" spc="-5">
                <a:latin typeface="Calibri"/>
                <a:cs typeface="Calibri"/>
              </a:rPr>
              <a:t>months </a:t>
            </a:r>
            <a:r>
              <a:rPr lang="en-US" sz="3200" spc="-15">
                <a:latin typeface="Calibri"/>
                <a:cs typeface="Calibri"/>
              </a:rPr>
              <a:t>from</a:t>
            </a:r>
            <a:r>
              <a:rPr lang="en-US" sz="3200" spc="45">
                <a:latin typeface="Calibri"/>
                <a:cs typeface="Calibri"/>
              </a:rPr>
              <a:t> </a:t>
            </a:r>
            <a:r>
              <a:rPr lang="en-US" sz="3200" spc="-5">
                <a:latin typeface="Calibri"/>
                <a:cs typeface="Calibri"/>
              </a:rPr>
              <a:t>now</a:t>
            </a:r>
            <a:r>
              <a:rPr lang="en-US" sz="2400" spc="-5">
                <a:latin typeface="Calibri"/>
                <a:cs typeface="Calibri"/>
              </a:rPr>
              <a:t>?</a:t>
            </a:r>
            <a:endParaRPr lang="en-US" sz="2400">
              <a:latin typeface="Calibri"/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AD8957-BE3C-4707-A319-52DB500914DF}"/>
              </a:ext>
            </a:extLst>
          </p:cNvPr>
          <p:cNvGrpSpPr/>
          <p:nvPr/>
        </p:nvGrpSpPr>
        <p:grpSpPr>
          <a:xfrm>
            <a:off x="446749" y="2451521"/>
            <a:ext cx="4893530" cy="3606228"/>
            <a:chOff x="4046447" y="2980581"/>
            <a:chExt cx="4099105" cy="34846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D1E842-AE5F-43EA-92A2-54FA4703370C}"/>
                </a:ext>
              </a:extLst>
            </p:cNvPr>
            <p:cNvPicPr/>
            <p:nvPr/>
          </p:nvPicPr>
          <p:blipFill rotWithShape="1">
            <a:blip r:embed="rId4"/>
            <a:srcRect l="18175" r="19259" b="10336"/>
            <a:stretch/>
          </p:blipFill>
          <p:spPr>
            <a:xfrm>
              <a:off x="4046447" y="2980581"/>
              <a:ext cx="4099105" cy="34846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272886-6683-48F2-87DA-30FD25EE0DD7}"/>
                </a:ext>
              </a:extLst>
            </p:cNvPr>
            <p:cNvSpPr/>
            <p:nvPr/>
          </p:nvSpPr>
          <p:spPr>
            <a:xfrm>
              <a:off x="4600576" y="4448608"/>
              <a:ext cx="969040" cy="15434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421C8F-02DB-3676-FDF0-CE36C8530313}"/>
              </a:ext>
            </a:extLst>
          </p:cNvPr>
          <p:cNvSpPr txBox="1"/>
          <p:nvPr/>
        </p:nvSpPr>
        <p:spPr>
          <a:xfrm>
            <a:off x="3354422" y="6345677"/>
            <a:ext cx="59533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https://livestream.com/ndulivestream/events/10558092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7EA4E1B-29FA-1FDC-394A-A292A8C95E50}"/>
              </a:ext>
            </a:extLst>
          </p:cNvPr>
          <p:cNvSpPr/>
          <p:nvPr/>
        </p:nvSpPr>
        <p:spPr>
          <a:xfrm>
            <a:off x="8135987" y="5480790"/>
            <a:ext cx="2885872" cy="267511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2847" y="182880"/>
            <a:ext cx="9144000" cy="62901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Non-Core</a:t>
            </a:r>
            <a:r>
              <a:rPr sz="4000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endParaRPr lang="en-US" sz="40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9988" y="1601165"/>
            <a:ext cx="8946515" cy="191960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Enhance </a:t>
            </a:r>
            <a:r>
              <a:rPr sz="2800" spc="-15" dirty="0">
                <a:latin typeface="Calibri"/>
                <a:cs typeface="Calibri"/>
              </a:rPr>
              <a:t>students’ </a:t>
            </a:r>
            <a:r>
              <a:rPr sz="2800" spc="-20" dirty="0">
                <a:latin typeface="Calibri"/>
                <a:cs typeface="Calibri"/>
              </a:rPr>
              <a:t>professional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educational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opportunities</a:t>
            </a:r>
            <a:endParaRPr sz="2800" dirty="0">
              <a:latin typeface="Calibri"/>
              <a:cs typeface="Calibri"/>
            </a:endParaRPr>
          </a:p>
          <a:p>
            <a:pPr marL="492125" indent="-48069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492759" algn="l"/>
                <a:tab pos="493395" algn="l"/>
              </a:tabLst>
            </a:pPr>
            <a:r>
              <a:rPr sz="2400" b="1" spc="-5" dirty="0">
                <a:latin typeface="Calibri"/>
                <a:cs typeface="Calibri"/>
              </a:rPr>
              <a:t>Electives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Calibri"/>
                <a:cs typeface="Calibri"/>
              </a:rPr>
              <a:t>Concentrations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Research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Independent</a:t>
            </a:r>
            <a:r>
              <a:rPr sz="24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Study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NDU </a:t>
            </a:r>
            <a:r>
              <a:rPr sz="2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Scholars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Program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048" y="182880"/>
            <a:ext cx="9144341" cy="62901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Elective </a:t>
            </a:r>
            <a:r>
              <a:rPr sz="4000" spc="-1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</a:t>
            </a:r>
            <a:r>
              <a:rPr sz="4000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endParaRPr lang="en-US" sz="40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988" y="1601165"/>
            <a:ext cx="3224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>
                <a:latin typeface="Calibri"/>
                <a:cs typeface="Calibri"/>
              </a:rPr>
              <a:t>Elective</a:t>
            </a:r>
            <a:r>
              <a:rPr sz="2800" spc="-5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Opportunities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2031619"/>
            <a:ext cx="9963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>
                <a:latin typeface="Calibri"/>
                <a:cs typeface="Calibri"/>
              </a:rPr>
              <a:t>N</a:t>
            </a:r>
            <a:r>
              <a:rPr sz="2400" spc="-25">
                <a:latin typeface="Calibri"/>
                <a:cs typeface="Calibri"/>
              </a:rPr>
              <a:t>W</a:t>
            </a:r>
            <a:r>
              <a:rPr sz="2400">
                <a:latin typeface="Calibri"/>
                <a:cs typeface="Calibri"/>
              </a:rPr>
              <a:t>C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>
                <a:latin typeface="Calibri"/>
                <a:cs typeface="Calibri"/>
              </a:rPr>
              <a:t>CIC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>
                <a:latin typeface="Calibri"/>
                <a:cs typeface="Calibri"/>
              </a:rPr>
              <a:t>CISA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7323" y="2022929"/>
            <a:ext cx="5271100" cy="224163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>
                <a:latin typeface="Calibri"/>
                <a:cs typeface="Calibri"/>
              </a:rPr>
              <a:t>1 in </a:t>
            </a:r>
            <a:r>
              <a:rPr sz="2400" spc="-15">
                <a:latin typeface="Calibri"/>
                <a:cs typeface="Calibri"/>
              </a:rPr>
              <a:t>fall, </a:t>
            </a:r>
            <a:r>
              <a:rPr sz="2400">
                <a:latin typeface="Calibri"/>
                <a:cs typeface="Calibri"/>
              </a:rPr>
              <a:t>1 in </a:t>
            </a:r>
            <a:r>
              <a:rPr sz="2400" spc="-5">
                <a:latin typeface="Calibri"/>
                <a:cs typeface="Calibri"/>
              </a:rPr>
              <a:t>spring, +1 </a:t>
            </a:r>
            <a:r>
              <a:rPr sz="2400">
                <a:latin typeface="Calibri"/>
                <a:cs typeface="Calibri"/>
              </a:rPr>
              <a:t>in </a:t>
            </a:r>
            <a:r>
              <a:rPr sz="2400" spc="-15">
                <a:latin typeface="Calibri"/>
                <a:cs typeface="Calibri"/>
              </a:rPr>
              <a:t>fall </a:t>
            </a:r>
            <a:r>
              <a:rPr sz="2400" spc="-5">
                <a:latin typeface="Calibri"/>
                <a:cs typeface="Calibri"/>
              </a:rPr>
              <a:t>or spring</a:t>
            </a:r>
            <a:endParaRPr lang="en-US" sz="2400">
              <a:latin typeface="Calibri"/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sz="2400">
                <a:latin typeface="Calibri"/>
                <a:cs typeface="Calibri"/>
              </a:rPr>
              <a:t>1 in </a:t>
            </a:r>
            <a:r>
              <a:rPr sz="2400" spc="-15">
                <a:latin typeface="Calibri"/>
                <a:cs typeface="Calibri"/>
              </a:rPr>
              <a:t>fall, </a:t>
            </a:r>
            <a:r>
              <a:rPr sz="2400">
                <a:latin typeface="Calibri"/>
                <a:cs typeface="Calibri"/>
              </a:rPr>
              <a:t>1 in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spring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lang="en-US" sz="2400" spc="-5">
                <a:latin typeface="Calibri"/>
                <a:cs typeface="Calibri"/>
              </a:rPr>
              <a:t>1 in fall, 1 in spring, +1 in fall or spring</a:t>
            </a:r>
            <a:endParaRPr lang="en-US">
              <a:latin typeface="Calibri"/>
              <a:cs typeface="Calibri"/>
            </a:endParaRPr>
          </a:p>
          <a:p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Area of Concentration 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courses:  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College 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to provide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more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information.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Additional 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electives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require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“overload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.”</a:t>
            </a:r>
            <a:endParaRPr lang="en-US" sz="2400">
              <a:effectLst/>
              <a:latin typeface="Calibri"/>
              <a:ea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314" y="2561833"/>
            <a:ext cx="946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00AF50"/>
                </a:solidFill>
                <a:latin typeface="Calibri"/>
                <a:cs typeface="Calibri"/>
              </a:rPr>
              <a:t>Elective</a:t>
            </a:r>
            <a:r>
              <a:rPr sz="1800" b="1" spc="-1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5314" y="2836154"/>
            <a:ext cx="937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00AF50"/>
                </a:solidFill>
                <a:latin typeface="Calibri"/>
                <a:cs typeface="Calibri"/>
              </a:rPr>
              <a:t>Elective</a:t>
            </a:r>
            <a:r>
              <a:rPr sz="1800" b="1" spc="-10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5314" y="3110169"/>
            <a:ext cx="953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00AF50"/>
                </a:solidFill>
                <a:latin typeface="Calibri"/>
                <a:cs typeface="Calibri"/>
              </a:rPr>
              <a:t>Elective</a:t>
            </a:r>
            <a:r>
              <a:rPr sz="1800" b="1" spc="-1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>
                <a:solidFill>
                  <a:srgbClr val="00AF50"/>
                </a:solidFill>
                <a:latin typeface="Calibri"/>
                <a:cs typeface="Calibri"/>
              </a:rPr>
              <a:t>Elective</a:t>
            </a:r>
            <a:r>
              <a:rPr sz="1800" b="1" spc="-1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35314" y="3659368"/>
            <a:ext cx="920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00AF50"/>
                </a:solidFill>
                <a:latin typeface="Calibri"/>
                <a:cs typeface="Calibri"/>
              </a:rPr>
              <a:t>Elective</a:t>
            </a:r>
            <a:r>
              <a:rPr sz="1800" b="1" spc="-1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AF50"/>
                </a:solidFill>
                <a:latin typeface="Calibri"/>
                <a:cs typeface="Calibri"/>
              </a:rPr>
              <a:t>E  </a:t>
            </a:r>
            <a:r>
              <a:rPr sz="1800" b="1" spc="-5">
                <a:solidFill>
                  <a:srgbClr val="6F2F9F"/>
                </a:solidFill>
                <a:latin typeface="Calibri"/>
                <a:cs typeface="Calibri"/>
              </a:rPr>
              <a:t>Elective</a:t>
            </a:r>
            <a:r>
              <a:rPr sz="1800" b="1" spc="-11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35314" y="4208008"/>
            <a:ext cx="954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6F2F9F"/>
                </a:solidFill>
                <a:latin typeface="Calibri"/>
                <a:cs typeface="Calibri"/>
              </a:rPr>
              <a:t>Elective</a:t>
            </a:r>
            <a:r>
              <a:rPr sz="1800" b="1" spc="-10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35314" y="4482023"/>
            <a:ext cx="95376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6F2F9F"/>
                </a:solidFill>
                <a:latin typeface="Calibri"/>
                <a:cs typeface="Calibri"/>
              </a:rPr>
              <a:t>Elective</a:t>
            </a:r>
            <a:r>
              <a:rPr sz="1800" b="1" spc="-9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6F2F9F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>
                <a:solidFill>
                  <a:srgbClr val="6F2F9F"/>
                </a:solidFill>
                <a:latin typeface="Calibri"/>
                <a:cs typeface="Calibri"/>
              </a:rPr>
              <a:t>Elective</a:t>
            </a:r>
            <a:r>
              <a:rPr sz="1800" b="1" spc="-7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5314" y="5031349"/>
            <a:ext cx="10090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006FC0"/>
                </a:solidFill>
                <a:latin typeface="Calibri"/>
                <a:cs typeface="Calibri"/>
              </a:rPr>
              <a:t>Elective </a:t>
            </a:r>
            <a:r>
              <a:rPr sz="1800" b="1">
                <a:solidFill>
                  <a:srgbClr val="006FC0"/>
                </a:solidFill>
                <a:latin typeface="Calibri"/>
                <a:cs typeface="Calibri"/>
              </a:rPr>
              <a:t>J  </a:t>
            </a:r>
            <a:r>
              <a:rPr sz="1800" b="1" spc="-5">
                <a:solidFill>
                  <a:srgbClr val="006FC0"/>
                </a:solidFill>
                <a:latin typeface="Calibri"/>
                <a:cs typeface="Calibri"/>
              </a:rPr>
              <a:t>Elective </a:t>
            </a:r>
            <a:r>
              <a:rPr sz="1800" b="1">
                <a:solidFill>
                  <a:srgbClr val="006FC0"/>
                </a:solidFill>
                <a:latin typeface="Calibri"/>
                <a:cs typeface="Calibri"/>
              </a:rPr>
              <a:t>K  </a:t>
            </a:r>
            <a:r>
              <a:rPr sz="1800" b="1" spc="-5">
                <a:solidFill>
                  <a:srgbClr val="006FC0"/>
                </a:solidFill>
                <a:latin typeface="Calibri"/>
                <a:cs typeface="Calibri"/>
              </a:rPr>
              <a:t>Elective </a:t>
            </a:r>
            <a:r>
              <a:rPr sz="1800" b="1">
                <a:solidFill>
                  <a:srgbClr val="006FC0"/>
                </a:solidFill>
                <a:latin typeface="Calibri"/>
                <a:cs typeface="Calibri"/>
              </a:rPr>
              <a:t>L  </a:t>
            </a:r>
            <a:r>
              <a:rPr sz="1800" b="1" spc="-5">
                <a:solidFill>
                  <a:srgbClr val="006FC0"/>
                </a:solidFill>
                <a:latin typeface="Calibri"/>
                <a:cs typeface="Calibri"/>
              </a:rPr>
              <a:t>Elective</a:t>
            </a:r>
            <a:r>
              <a:rPr sz="1800" b="1" spc="-10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6FC0"/>
                </a:solidFill>
                <a:latin typeface="Calibri"/>
                <a:cs typeface="Calibri"/>
              </a:rPr>
              <a:t>M  </a:t>
            </a:r>
            <a:r>
              <a:rPr sz="1800" b="1" spc="-5">
                <a:solidFill>
                  <a:srgbClr val="006FC0"/>
                </a:solidFill>
                <a:latin typeface="Calibri"/>
                <a:cs typeface="Calibri"/>
              </a:rPr>
              <a:t>Elective</a:t>
            </a:r>
            <a:r>
              <a:rPr sz="1800" b="1" spc="-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5205" y="4436303"/>
            <a:ext cx="702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C00000"/>
                </a:solidFill>
                <a:latin typeface="Calibri"/>
                <a:cs typeface="Calibri"/>
              </a:rPr>
              <a:t>Degree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97439" y="4298305"/>
            <a:ext cx="137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2E5496"/>
                </a:solidFill>
                <a:latin typeface="Calibri"/>
                <a:cs typeface="Calibri"/>
              </a:rPr>
              <a:t>Degree </a:t>
            </a:r>
            <a:r>
              <a:rPr sz="1800" b="1" spc="-5">
                <a:solidFill>
                  <a:srgbClr val="2E5496"/>
                </a:solidFill>
                <a:latin typeface="Calibri"/>
                <a:cs typeface="Calibri"/>
              </a:rPr>
              <a:t>with  Con</a:t>
            </a:r>
            <a:r>
              <a:rPr sz="1800" b="1" spc="5">
                <a:solidFill>
                  <a:srgbClr val="2E5496"/>
                </a:solidFill>
                <a:latin typeface="Calibri"/>
                <a:cs typeface="Calibri"/>
              </a:rPr>
              <a:t>c</a:t>
            </a:r>
            <a:r>
              <a:rPr sz="1800" b="1">
                <a:solidFill>
                  <a:srgbClr val="2E5496"/>
                </a:solidFill>
                <a:latin typeface="Calibri"/>
                <a:cs typeface="Calibri"/>
              </a:rPr>
              <a:t>e</a:t>
            </a:r>
            <a:r>
              <a:rPr sz="1800" b="1" spc="-20">
                <a:solidFill>
                  <a:srgbClr val="2E5496"/>
                </a:solidFill>
                <a:latin typeface="Calibri"/>
                <a:cs typeface="Calibri"/>
              </a:rPr>
              <a:t>n</a:t>
            </a:r>
            <a:r>
              <a:rPr sz="1800" b="1">
                <a:solidFill>
                  <a:srgbClr val="2E5496"/>
                </a:solidFill>
                <a:latin typeface="Calibri"/>
                <a:cs typeface="Calibri"/>
              </a:rPr>
              <a:t>t</a:t>
            </a:r>
            <a:r>
              <a:rPr sz="1800" b="1" spc="-40">
                <a:solidFill>
                  <a:srgbClr val="2E5496"/>
                </a:solidFill>
                <a:latin typeface="Calibri"/>
                <a:cs typeface="Calibri"/>
              </a:rPr>
              <a:t>r</a:t>
            </a:r>
            <a:r>
              <a:rPr sz="1800" b="1" spc="-25">
                <a:solidFill>
                  <a:srgbClr val="2E5496"/>
                </a:solidFill>
                <a:latin typeface="Calibri"/>
                <a:cs typeface="Calibri"/>
              </a:rPr>
              <a:t>a</a:t>
            </a:r>
            <a:r>
              <a:rPr sz="1800" b="1">
                <a:solidFill>
                  <a:srgbClr val="2E5496"/>
                </a:solidFill>
                <a:latin typeface="Calibri"/>
                <a:cs typeface="Calibri"/>
              </a:rPr>
              <a:t>ti</a:t>
            </a:r>
            <a:r>
              <a:rPr sz="1800" b="1" spc="-10">
                <a:solidFill>
                  <a:srgbClr val="2E5496"/>
                </a:solidFill>
                <a:latin typeface="Calibri"/>
                <a:cs typeface="Calibri"/>
              </a:rPr>
              <a:t>o</a:t>
            </a:r>
            <a:r>
              <a:rPr sz="1800" b="1">
                <a:solidFill>
                  <a:srgbClr val="2E5496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56448" y="3158352"/>
            <a:ext cx="1112520" cy="257810"/>
          </a:xfrm>
          <a:custGeom>
            <a:avLst/>
            <a:gdLst/>
            <a:ahLst/>
            <a:cxnLst/>
            <a:rect l="l" t="t" r="r" b="b"/>
            <a:pathLst>
              <a:path w="1112520" h="257810">
                <a:moveTo>
                  <a:pt x="0" y="42925"/>
                </a:moveTo>
                <a:lnTo>
                  <a:pt x="3367" y="26199"/>
                </a:lnTo>
                <a:lnTo>
                  <a:pt x="12557" y="12557"/>
                </a:lnTo>
                <a:lnTo>
                  <a:pt x="26199" y="3367"/>
                </a:lnTo>
                <a:lnTo>
                  <a:pt x="42925" y="0"/>
                </a:lnTo>
                <a:lnTo>
                  <a:pt x="1069593" y="0"/>
                </a:lnTo>
                <a:lnTo>
                  <a:pt x="1086320" y="3367"/>
                </a:lnTo>
                <a:lnTo>
                  <a:pt x="1099962" y="12557"/>
                </a:lnTo>
                <a:lnTo>
                  <a:pt x="1109152" y="26199"/>
                </a:lnTo>
                <a:lnTo>
                  <a:pt x="1112519" y="42925"/>
                </a:lnTo>
                <a:lnTo>
                  <a:pt x="1112519" y="214629"/>
                </a:lnTo>
                <a:lnTo>
                  <a:pt x="1109152" y="231356"/>
                </a:lnTo>
                <a:lnTo>
                  <a:pt x="1099962" y="244998"/>
                </a:lnTo>
                <a:lnTo>
                  <a:pt x="1086320" y="254188"/>
                </a:lnTo>
                <a:lnTo>
                  <a:pt x="1069593" y="257555"/>
                </a:lnTo>
                <a:lnTo>
                  <a:pt x="42925" y="257555"/>
                </a:lnTo>
                <a:lnTo>
                  <a:pt x="26199" y="254188"/>
                </a:lnTo>
                <a:lnTo>
                  <a:pt x="12557" y="244998"/>
                </a:lnTo>
                <a:lnTo>
                  <a:pt x="3367" y="231356"/>
                </a:lnTo>
                <a:lnTo>
                  <a:pt x="0" y="214629"/>
                </a:lnTo>
                <a:lnTo>
                  <a:pt x="0" y="42925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56448" y="4235820"/>
            <a:ext cx="1112520" cy="257810"/>
          </a:xfrm>
          <a:custGeom>
            <a:avLst/>
            <a:gdLst/>
            <a:ahLst/>
            <a:cxnLst/>
            <a:rect l="l" t="t" r="r" b="b"/>
            <a:pathLst>
              <a:path w="1112520" h="257810">
                <a:moveTo>
                  <a:pt x="0" y="42926"/>
                </a:moveTo>
                <a:lnTo>
                  <a:pt x="3367" y="26199"/>
                </a:lnTo>
                <a:lnTo>
                  <a:pt x="12557" y="12557"/>
                </a:lnTo>
                <a:lnTo>
                  <a:pt x="26199" y="3367"/>
                </a:lnTo>
                <a:lnTo>
                  <a:pt x="42925" y="0"/>
                </a:lnTo>
                <a:lnTo>
                  <a:pt x="1069593" y="0"/>
                </a:lnTo>
                <a:lnTo>
                  <a:pt x="1086320" y="3367"/>
                </a:lnTo>
                <a:lnTo>
                  <a:pt x="1099962" y="12557"/>
                </a:lnTo>
                <a:lnTo>
                  <a:pt x="1109152" y="26199"/>
                </a:lnTo>
                <a:lnTo>
                  <a:pt x="1112519" y="42926"/>
                </a:lnTo>
                <a:lnTo>
                  <a:pt x="1112519" y="214630"/>
                </a:lnTo>
                <a:lnTo>
                  <a:pt x="1109152" y="231356"/>
                </a:lnTo>
                <a:lnTo>
                  <a:pt x="1099962" y="244998"/>
                </a:lnTo>
                <a:lnTo>
                  <a:pt x="1086320" y="254188"/>
                </a:lnTo>
                <a:lnTo>
                  <a:pt x="1069593" y="257556"/>
                </a:lnTo>
                <a:lnTo>
                  <a:pt x="42925" y="257556"/>
                </a:lnTo>
                <a:lnTo>
                  <a:pt x="26199" y="254188"/>
                </a:lnTo>
                <a:lnTo>
                  <a:pt x="12557" y="244998"/>
                </a:lnTo>
                <a:lnTo>
                  <a:pt x="3367" y="231356"/>
                </a:lnTo>
                <a:lnTo>
                  <a:pt x="0" y="214630"/>
                </a:lnTo>
                <a:lnTo>
                  <a:pt x="0" y="42926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56448" y="5892408"/>
            <a:ext cx="1112520" cy="257810"/>
          </a:xfrm>
          <a:custGeom>
            <a:avLst/>
            <a:gdLst/>
            <a:ahLst/>
            <a:cxnLst/>
            <a:rect l="l" t="t" r="r" b="b"/>
            <a:pathLst>
              <a:path w="1112520" h="257810">
                <a:moveTo>
                  <a:pt x="0" y="42925"/>
                </a:moveTo>
                <a:lnTo>
                  <a:pt x="3367" y="26215"/>
                </a:lnTo>
                <a:lnTo>
                  <a:pt x="12557" y="12571"/>
                </a:lnTo>
                <a:lnTo>
                  <a:pt x="26199" y="3372"/>
                </a:lnTo>
                <a:lnTo>
                  <a:pt x="42925" y="0"/>
                </a:lnTo>
                <a:lnTo>
                  <a:pt x="1069593" y="0"/>
                </a:lnTo>
                <a:lnTo>
                  <a:pt x="1086320" y="3372"/>
                </a:lnTo>
                <a:lnTo>
                  <a:pt x="1099962" y="12571"/>
                </a:lnTo>
                <a:lnTo>
                  <a:pt x="1109152" y="26215"/>
                </a:lnTo>
                <a:lnTo>
                  <a:pt x="1112519" y="42925"/>
                </a:lnTo>
                <a:lnTo>
                  <a:pt x="1112519" y="214629"/>
                </a:lnTo>
                <a:lnTo>
                  <a:pt x="1109152" y="231340"/>
                </a:lnTo>
                <a:lnTo>
                  <a:pt x="1099962" y="244984"/>
                </a:lnTo>
                <a:lnTo>
                  <a:pt x="1086320" y="254183"/>
                </a:lnTo>
                <a:lnTo>
                  <a:pt x="1069593" y="257555"/>
                </a:lnTo>
                <a:lnTo>
                  <a:pt x="42925" y="257555"/>
                </a:lnTo>
                <a:lnTo>
                  <a:pt x="26199" y="254183"/>
                </a:lnTo>
                <a:lnTo>
                  <a:pt x="12557" y="244984"/>
                </a:lnTo>
                <a:lnTo>
                  <a:pt x="3367" y="231340"/>
                </a:lnTo>
                <a:lnTo>
                  <a:pt x="0" y="214629"/>
                </a:lnTo>
                <a:lnTo>
                  <a:pt x="0" y="42925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6448" y="2879461"/>
            <a:ext cx="1112520" cy="257810"/>
          </a:xfrm>
          <a:custGeom>
            <a:avLst/>
            <a:gdLst/>
            <a:ahLst/>
            <a:cxnLst/>
            <a:rect l="l" t="t" r="r" b="b"/>
            <a:pathLst>
              <a:path w="1112520" h="257810">
                <a:moveTo>
                  <a:pt x="0" y="42925"/>
                </a:moveTo>
                <a:lnTo>
                  <a:pt x="3367" y="26199"/>
                </a:lnTo>
                <a:lnTo>
                  <a:pt x="12557" y="12557"/>
                </a:lnTo>
                <a:lnTo>
                  <a:pt x="26199" y="3367"/>
                </a:lnTo>
                <a:lnTo>
                  <a:pt x="42925" y="0"/>
                </a:lnTo>
                <a:lnTo>
                  <a:pt x="1069593" y="0"/>
                </a:lnTo>
                <a:lnTo>
                  <a:pt x="1086320" y="3367"/>
                </a:lnTo>
                <a:lnTo>
                  <a:pt x="1099962" y="12557"/>
                </a:lnTo>
                <a:lnTo>
                  <a:pt x="1109152" y="26199"/>
                </a:lnTo>
                <a:lnTo>
                  <a:pt x="1112519" y="42925"/>
                </a:lnTo>
                <a:lnTo>
                  <a:pt x="1112519" y="214629"/>
                </a:lnTo>
                <a:lnTo>
                  <a:pt x="1109152" y="231356"/>
                </a:lnTo>
                <a:lnTo>
                  <a:pt x="1099962" y="244998"/>
                </a:lnTo>
                <a:lnTo>
                  <a:pt x="1086320" y="254188"/>
                </a:lnTo>
                <a:lnTo>
                  <a:pt x="1069593" y="257555"/>
                </a:lnTo>
                <a:lnTo>
                  <a:pt x="42925" y="257555"/>
                </a:lnTo>
                <a:lnTo>
                  <a:pt x="26199" y="254188"/>
                </a:lnTo>
                <a:lnTo>
                  <a:pt x="12557" y="244998"/>
                </a:lnTo>
                <a:lnTo>
                  <a:pt x="3367" y="231356"/>
                </a:lnTo>
                <a:lnTo>
                  <a:pt x="0" y="214629"/>
                </a:lnTo>
                <a:lnTo>
                  <a:pt x="0" y="42925"/>
                </a:lnTo>
                <a:close/>
              </a:path>
            </a:pathLst>
          </a:custGeom>
          <a:ln w="381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56448" y="3441817"/>
            <a:ext cx="1112520" cy="257810"/>
          </a:xfrm>
          <a:custGeom>
            <a:avLst/>
            <a:gdLst/>
            <a:ahLst/>
            <a:cxnLst/>
            <a:rect l="l" t="t" r="r" b="b"/>
            <a:pathLst>
              <a:path w="1112520" h="257810">
                <a:moveTo>
                  <a:pt x="0" y="42925"/>
                </a:moveTo>
                <a:lnTo>
                  <a:pt x="3367" y="26199"/>
                </a:lnTo>
                <a:lnTo>
                  <a:pt x="12557" y="12557"/>
                </a:lnTo>
                <a:lnTo>
                  <a:pt x="26199" y="3367"/>
                </a:lnTo>
                <a:lnTo>
                  <a:pt x="42925" y="0"/>
                </a:lnTo>
                <a:lnTo>
                  <a:pt x="1069593" y="0"/>
                </a:lnTo>
                <a:lnTo>
                  <a:pt x="1086320" y="3367"/>
                </a:lnTo>
                <a:lnTo>
                  <a:pt x="1099962" y="12557"/>
                </a:lnTo>
                <a:lnTo>
                  <a:pt x="1109152" y="26199"/>
                </a:lnTo>
                <a:lnTo>
                  <a:pt x="1112519" y="42925"/>
                </a:lnTo>
                <a:lnTo>
                  <a:pt x="1112519" y="214630"/>
                </a:lnTo>
                <a:lnTo>
                  <a:pt x="1109152" y="231356"/>
                </a:lnTo>
                <a:lnTo>
                  <a:pt x="1099962" y="244998"/>
                </a:lnTo>
                <a:lnTo>
                  <a:pt x="1086320" y="254188"/>
                </a:lnTo>
                <a:lnTo>
                  <a:pt x="1069593" y="257556"/>
                </a:lnTo>
                <a:lnTo>
                  <a:pt x="42925" y="257556"/>
                </a:lnTo>
                <a:lnTo>
                  <a:pt x="26199" y="254188"/>
                </a:lnTo>
                <a:lnTo>
                  <a:pt x="12557" y="244998"/>
                </a:lnTo>
                <a:lnTo>
                  <a:pt x="3367" y="231356"/>
                </a:lnTo>
                <a:lnTo>
                  <a:pt x="0" y="214630"/>
                </a:lnTo>
                <a:lnTo>
                  <a:pt x="0" y="42925"/>
                </a:lnTo>
                <a:close/>
              </a:path>
            </a:pathLst>
          </a:custGeom>
          <a:ln w="381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56448" y="5063352"/>
            <a:ext cx="1112520" cy="257810"/>
          </a:xfrm>
          <a:custGeom>
            <a:avLst/>
            <a:gdLst/>
            <a:ahLst/>
            <a:cxnLst/>
            <a:rect l="l" t="t" r="r" b="b"/>
            <a:pathLst>
              <a:path w="1112520" h="257810">
                <a:moveTo>
                  <a:pt x="0" y="42925"/>
                </a:moveTo>
                <a:lnTo>
                  <a:pt x="3367" y="26199"/>
                </a:lnTo>
                <a:lnTo>
                  <a:pt x="12557" y="12557"/>
                </a:lnTo>
                <a:lnTo>
                  <a:pt x="26199" y="3367"/>
                </a:lnTo>
                <a:lnTo>
                  <a:pt x="42925" y="0"/>
                </a:lnTo>
                <a:lnTo>
                  <a:pt x="1069593" y="0"/>
                </a:lnTo>
                <a:lnTo>
                  <a:pt x="1086320" y="3367"/>
                </a:lnTo>
                <a:lnTo>
                  <a:pt x="1099962" y="12557"/>
                </a:lnTo>
                <a:lnTo>
                  <a:pt x="1109152" y="26199"/>
                </a:lnTo>
                <a:lnTo>
                  <a:pt x="1112519" y="42925"/>
                </a:lnTo>
                <a:lnTo>
                  <a:pt x="1112519" y="214629"/>
                </a:lnTo>
                <a:lnTo>
                  <a:pt x="1109152" y="231356"/>
                </a:lnTo>
                <a:lnTo>
                  <a:pt x="1099962" y="244998"/>
                </a:lnTo>
                <a:lnTo>
                  <a:pt x="1086320" y="254188"/>
                </a:lnTo>
                <a:lnTo>
                  <a:pt x="1069593" y="257556"/>
                </a:lnTo>
                <a:lnTo>
                  <a:pt x="42925" y="257556"/>
                </a:lnTo>
                <a:lnTo>
                  <a:pt x="26199" y="254188"/>
                </a:lnTo>
                <a:lnTo>
                  <a:pt x="12557" y="244998"/>
                </a:lnTo>
                <a:lnTo>
                  <a:pt x="3367" y="231356"/>
                </a:lnTo>
                <a:lnTo>
                  <a:pt x="0" y="214629"/>
                </a:lnTo>
                <a:lnTo>
                  <a:pt x="0" y="42925"/>
                </a:lnTo>
                <a:close/>
              </a:path>
            </a:pathLst>
          </a:custGeom>
          <a:ln w="381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9822" y="3285606"/>
            <a:ext cx="435609" cy="1063625"/>
          </a:xfrm>
          <a:custGeom>
            <a:avLst/>
            <a:gdLst/>
            <a:ahLst/>
            <a:cxnLst/>
            <a:rect l="l" t="t" r="r" b="b"/>
            <a:pathLst>
              <a:path w="435609" h="1063625">
                <a:moveTo>
                  <a:pt x="435228" y="0"/>
                </a:moveTo>
                <a:lnTo>
                  <a:pt x="0" y="1063625"/>
                </a:lnTo>
              </a:path>
            </a:pathLst>
          </a:custGeom>
          <a:ln w="609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19822" y="4786746"/>
            <a:ext cx="435609" cy="1233170"/>
          </a:xfrm>
          <a:custGeom>
            <a:avLst/>
            <a:gdLst/>
            <a:ahLst/>
            <a:cxnLst/>
            <a:rect l="l" t="t" r="r" b="b"/>
            <a:pathLst>
              <a:path w="435609" h="1233170">
                <a:moveTo>
                  <a:pt x="435228" y="1232598"/>
                </a:moveTo>
                <a:lnTo>
                  <a:pt x="0" y="0"/>
                </a:lnTo>
              </a:path>
            </a:pathLst>
          </a:custGeom>
          <a:ln w="609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30489" y="4364599"/>
            <a:ext cx="424815" cy="192405"/>
          </a:xfrm>
          <a:custGeom>
            <a:avLst/>
            <a:gdLst/>
            <a:ahLst/>
            <a:cxnLst/>
            <a:rect l="l" t="t" r="r" b="b"/>
            <a:pathLst>
              <a:path w="424815" h="192404">
                <a:moveTo>
                  <a:pt x="424815" y="0"/>
                </a:moveTo>
                <a:lnTo>
                  <a:pt x="0" y="192405"/>
                </a:lnTo>
              </a:path>
            </a:pathLst>
          </a:custGeom>
          <a:ln w="609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68205" y="3008239"/>
            <a:ext cx="581025" cy="1271905"/>
          </a:xfrm>
          <a:custGeom>
            <a:avLst/>
            <a:gdLst/>
            <a:ahLst/>
            <a:cxnLst/>
            <a:rect l="l" t="t" r="r" b="b"/>
            <a:pathLst>
              <a:path w="581025" h="1271904">
                <a:moveTo>
                  <a:pt x="0" y="0"/>
                </a:moveTo>
                <a:lnTo>
                  <a:pt x="580898" y="1271651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68205" y="3570594"/>
            <a:ext cx="581025" cy="1033144"/>
          </a:xfrm>
          <a:custGeom>
            <a:avLst/>
            <a:gdLst/>
            <a:ahLst/>
            <a:cxnLst/>
            <a:rect l="l" t="t" r="r" b="b"/>
            <a:pathLst>
              <a:path w="581025" h="1033145">
                <a:moveTo>
                  <a:pt x="0" y="0"/>
                </a:moveTo>
                <a:lnTo>
                  <a:pt x="580898" y="1032637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65158" y="4795891"/>
            <a:ext cx="589915" cy="396240"/>
          </a:xfrm>
          <a:custGeom>
            <a:avLst/>
            <a:gdLst/>
            <a:ahLst/>
            <a:cxnLst/>
            <a:rect l="l" t="t" r="r" b="b"/>
            <a:pathLst>
              <a:path w="589915" h="396239">
                <a:moveTo>
                  <a:pt x="589915" y="0"/>
                </a:moveTo>
                <a:lnTo>
                  <a:pt x="0" y="39624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5348" y="182880"/>
            <a:ext cx="9144732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Electives</a:t>
            </a:r>
            <a:r>
              <a:rPr sz="40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2FF01F-9DC2-4CD2-80AD-01776C2E8828}"/>
              </a:ext>
            </a:extLst>
          </p:cNvPr>
          <p:cNvGrpSpPr/>
          <p:nvPr/>
        </p:nvGrpSpPr>
        <p:grpSpPr>
          <a:xfrm>
            <a:off x="2866390" y="1274821"/>
            <a:ext cx="6459220" cy="1679575"/>
            <a:chOff x="2866390" y="1157714"/>
            <a:chExt cx="6459220" cy="1679575"/>
          </a:xfrm>
        </p:grpSpPr>
        <p:sp>
          <p:nvSpPr>
            <p:cNvPr id="2" name="object 2"/>
            <p:cNvSpPr/>
            <p:nvPr/>
          </p:nvSpPr>
          <p:spPr>
            <a:xfrm>
              <a:off x="2866390" y="1157714"/>
              <a:ext cx="6459220" cy="1679575"/>
            </a:xfrm>
            <a:custGeom>
              <a:avLst/>
              <a:gdLst/>
              <a:ahLst/>
              <a:cxnLst/>
              <a:rect l="l" t="t" r="r" b="b"/>
              <a:pathLst>
                <a:path w="6459220" h="1679575">
                  <a:moveTo>
                    <a:pt x="0" y="1679448"/>
                  </a:moveTo>
                  <a:lnTo>
                    <a:pt x="6458712" y="1679448"/>
                  </a:lnTo>
                  <a:lnTo>
                    <a:pt x="6458712" y="0"/>
                  </a:lnTo>
                  <a:lnTo>
                    <a:pt x="0" y="0"/>
                  </a:lnTo>
                  <a:lnTo>
                    <a:pt x="0" y="1679448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8062" y="1997172"/>
              <a:ext cx="5992616" cy="62930"/>
            </a:xfrm>
            <a:custGeom>
              <a:avLst/>
              <a:gdLst/>
              <a:ahLst/>
              <a:cxnLst/>
              <a:rect l="l" t="t" r="r" b="b"/>
              <a:pathLst>
                <a:path w="5581650" h="114300">
                  <a:moveTo>
                    <a:pt x="5467053" y="76149"/>
                  </a:moveTo>
                  <a:lnTo>
                    <a:pt x="5466969" y="114300"/>
                  </a:lnTo>
                  <a:lnTo>
                    <a:pt x="5543594" y="76200"/>
                  </a:lnTo>
                  <a:lnTo>
                    <a:pt x="5486146" y="76200"/>
                  </a:lnTo>
                  <a:lnTo>
                    <a:pt x="5467053" y="76149"/>
                  </a:lnTo>
                  <a:close/>
                </a:path>
                <a:path w="5581650" h="114300">
                  <a:moveTo>
                    <a:pt x="5467138" y="38049"/>
                  </a:moveTo>
                  <a:lnTo>
                    <a:pt x="5467053" y="76149"/>
                  </a:lnTo>
                  <a:lnTo>
                    <a:pt x="5486146" y="76200"/>
                  </a:lnTo>
                  <a:lnTo>
                    <a:pt x="5486273" y="38100"/>
                  </a:lnTo>
                  <a:lnTo>
                    <a:pt x="5467138" y="38049"/>
                  </a:lnTo>
                  <a:close/>
                </a:path>
                <a:path w="5581650" h="114300">
                  <a:moveTo>
                    <a:pt x="5467223" y="0"/>
                  </a:moveTo>
                  <a:lnTo>
                    <a:pt x="5467138" y="38049"/>
                  </a:lnTo>
                  <a:lnTo>
                    <a:pt x="5486273" y="38100"/>
                  </a:lnTo>
                  <a:lnTo>
                    <a:pt x="5486146" y="76200"/>
                  </a:lnTo>
                  <a:lnTo>
                    <a:pt x="5543594" y="76200"/>
                  </a:lnTo>
                  <a:lnTo>
                    <a:pt x="5581396" y="57403"/>
                  </a:lnTo>
                  <a:lnTo>
                    <a:pt x="5467223" y="0"/>
                  </a:lnTo>
                  <a:close/>
                </a:path>
                <a:path w="5581650" h="114300">
                  <a:moveTo>
                    <a:pt x="0" y="23622"/>
                  </a:moveTo>
                  <a:lnTo>
                    <a:pt x="0" y="61722"/>
                  </a:lnTo>
                  <a:lnTo>
                    <a:pt x="5467053" y="76149"/>
                  </a:lnTo>
                  <a:lnTo>
                    <a:pt x="5467138" y="38049"/>
                  </a:lnTo>
                  <a:lnTo>
                    <a:pt x="0" y="23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7766" y="1867136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80">
                  <a:moveTo>
                    <a:pt x="0" y="0"/>
                  </a:moveTo>
                  <a:lnTo>
                    <a:pt x="0" y="258825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09946" y="1867136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80">
                  <a:moveTo>
                    <a:pt x="0" y="0"/>
                  </a:moveTo>
                  <a:lnTo>
                    <a:pt x="0" y="258825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9246" y="1867136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80">
                  <a:moveTo>
                    <a:pt x="0" y="0"/>
                  </a:moveTo>
                  <a:lnTo>
                    <a:pt x="0" y="258825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150469" y="2243351"/>
              <a:ext cx="1128395" cy="289823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5">
                  <a:solidFill>
                    <a:srgbClr val="C00000"/>
                  </a:solidFill>
                  <a:latin typeface="Calibri"/>
                  <a:cs typeface="Calibri"/>
                </a:rPr>
                <a:t>Tue, </a:t>
              </a:r>
              <a:r>
                <a:rPr lang="en-US" b="1">
                  <a:solidFill>
                    <a:srgbClr val="C00000"/>
                  </a:solidFill>
                  <a:latin typeface="Calibri"/>
                  <a:cs typeface="Calibri"/>
                </a:rPr>
                <a:t>02</a:t>
              </a:r>
              <a:r>
                <a:rPr sz="1800" b="1" spc="-7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1800" b="1">
                  <a:solidFill>
                    <a:srgbClr val="C00000"/>
                  </a:solidFill>
                  <a:latin typeface="Calibri"/>
                  <a:cs typeface="Calibri"/>
                </a:rPr>
                <a:t>Aug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029438" y="1212727"/>
              <a:ext cx="137033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7645" marR="5080" indent="-19558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>
                  <a:latin typeface="Calibri"/>
                  <a:cs typeface="Calibri"/>
                </a:rPr>
                <a:t>Con</a:t>
              </a:r>
              <a:r>
                <a:rPr sz="1800" b="1" spc="5">
                  <a:latin typeface="Calibri"/>
                  <a:cs typeface="Calibri"/>
                </a:rPr>
                <a:t>c</a:t>
              </a:r>
              <a:r>
                <a:rPr sz="1800" b="1">
                  <a:latin typeface="Calibri"/>
                  <a:cs typeface="Calibri"/>
                </a:rPr>
                <a:t>e</a:t>
              </a:r>
              <a:r>
                <a:rPr sz="1800" b="1" spc="-20">
                  <a:latin typeface="Calibri"/>
                  <a:cs typeface="Calibri"/>
                </a:rPr>
                <a:t>n</a:t>
              </a:r>
              <a:r>
                <a:rPr sz="1800" b="1">
                  <a:latin typeface="Calibri"/>
                  <a:cs typeface="Calibri"/>
                </a:rPr>
                <a:t>t</a:t>
              </a:r>
              <a:r>
                <a:rPr sz="1800" b="1" spc="-40">
                  <a:latin typeface="Calibri"/>
                  <a:cs typeface="Calibri"/>
                </a:rPr>
                <a:t>r</a:t>
              </a:r>
              <a:r>
                <a:rPr sz="1800" b="1" spc="-25">
                  <a:latin typeface="Calibri"/>
                  <a:cs typeface="Calibri"/>
                </a:rPr>
                <a:t>a</a:t>
              </a:r>
              <a:r>
                <a:rPr sz="1800" b="1">
                  <a:latin typeface="Calibri"/>
                  <a:cs typeface="Calibri"/>
                </a:rPr>
                <a:t>ti</a:t>
              </a:r>
              <a:r>
                <a:rPr sz="1800" b="1" spc="-10">
                  <a:latin typeface="Calibri"/>
                  <a:cs typeface="Calibri"/>
                </a:rPr>
                <a:t>o</a:t>
              </a:r>
              <a:r>
                <a:rPr sz="1800" b="1">
                  <a:latin typeface="Calibri"/>
                  <a:cs typeface="Calibri"/>
                </a:rPr>
                <a:t>n  </a:t>
              </a:r>
              <a:r>
                <a:rPr sz="1800" b="1" spc="-10">
                  <a:latin typeface="Calibri"/>
                  <a:cs typeface="Calibri"/>
                </a:rPr>
                <a:t>Breakouts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483861" y="1212727"/>
              <a:ext cx="852169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51460" marR="5080" indent="-239395">
                <a:lnSpc>
                  <a:spcPct val="100000"/>
                </a:lnSpc>
                <a:spcBef>
                  <a:spcPts val="100"/>
                </a:spcBef>
              </a:pPr>
              <a:r>
                <a:rPr sz="1800" b="1">
                  <a:latin typeface="Calibri"/>
                  <a:cs typeface="Calibri"/>
                </a:rPr>
                <a:t>Ele</a:t>
              </a:r>
              <a:r>
                <a:rPr sz="1800" b="1" spc="-5">
                  <a:latin typeface="Calibri"/>
                  <a:cs typeface="Calibri"/>
                </a:rPr>
                <a:t>cti</a:t>
              </a:r>
              <a:r>
                <a:rPr sz="1800" b="1" spc="-10">
                  <a:latin typeface="Calibri"/>
                  <a:cs typeface="Calibri"/>
                </a:rPr>
                <a:t>ve</a:t>
              </a:r>
              <a:r>
                <a:rPr sz="1800" b="1">
                  <a:latin typeface="Calibri"/>
                  <a:cs typeface="Calibri"/>
                </a:rPr>
                <a:t>s  </a:t>
              </a:r>
              <a:r>
                <a:rPr sz="1800" b="1" spc="-15">
                  <a:latin typeface="Calibri"/>
                  <a:cs typeface="Calibri"/>
                </a:rPr>
                <a:t>Fair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5353027" y="2243351"/>
              <a:ext cx="1227455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5">
                  <a:solidFill>
                    <a:srgbClr val="C00000"/>
                  </a:solidFill>
                  <a:latin typeface="Calibri"/>
                  <a:cs typeface="Calibri"/>
                </a:rPr>
                <a:t>Wed, </a:t>
              </a:r>
              <a:r>
                <a:rPr lang="en-US" b="1">
                  <a:solidFill>
                    <a:srgbClr val="C00000"/>
                  </a:solidFill>
                  <a:latin typeface="Calibri"/>
                  <a:cs typeface="Calibri"/>
                </a:rPr>
                <a:t>10</a:t>
              </a:r>
              <a:r>
                <a:rPr sz="1800" b="1" spc="-8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1800" b="1">
                  <a:solidFill>
                    <a:srgbClr val="C00000"/>
                  </a:solidFill>
                  <a:latin typeface="Calibri"/>
                  <a:cs typeface="Calibri"/>
                </a:rPr>
                <a:t>Aug</a:t>
              </a:r>
              <a:endParaRPr sz="1800">
                <a:latin typeface="Calibri"/>
                <a:cs typeface="Calibri"/>
              </a:endParaRPr>
            </a:p>
            <a:p>
              <a:pPr marL="114300">
                <a:lnSpc>
                  <a:spcPct val="100000"/>
                </a:lnSpc>
              </a:pPr>
              <a:r>
                <a:rPr sz="1800" b="1" spc="-5">
                  <a:latin typeface="Calibri"/>
                  <a:cs typeface="Calibri"/>
                </a:rPr>
                <a:t>1200-1330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7318227" y="2235244"/>
              <a:ext cx="1235075" cy="574675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>
                  <a:solidFill>
                    <a:srgbClr val="C00000"/>
                  </a:solidFill>
                  <a:latin typeface="Calibri"/>
                  <a:cs typeface="Calibri"/>
                </a:rPr>
                <a:t>Mon, </a:t>
              </a:r>
              <a:r>
                <a:rPr lang="en-US" b="1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  <a:r>
                <a:rPr sz="1800" b="1" spc="-9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1800" b="1">
                  <a:solidFill>
                    <a:srgbClr val="C00000"/>
                  </a:solidFill>
                  <a:latin typeface="Calibri"/>
                  <a:cs typeface="Calibri"/>
                </a:rPr>
                <a:t>Aug</a:t>
              </a:r>
              <a:endParaRPr sz="1800">
                <a:latin typeface="Calibri"/>
                <a:cs typeface="Calibri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1800" b="1" spc="-50">
                  <a:latin typeface="Calibri"/>
                  <a:cs typeface="Calibri"/>
                </a:rPr>
                <a:t>NLT</a:t>
              </a:r>
              <a:r>
                <a:rPr sz="1800" b="1" spc="-10">
                  <a:latin typeface="Calibri"/>
                  <a:cs typeface="Calibri"/>
                </a:rPr>
                <a:t> </a:t>
              </a:r>
              <a:r>
                <a:rPr sz="1800" b="1" spc="-5">
                  <a:latin typeface="Calibri"/>
                  <a:cs typeface="Calibri"/>
                </a:rPr>
                <a:t>0800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7224078" y="1212727"/>
              <a:ext cx="1410335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5">
                  <a:latin typeface="Calibri"/>
                  <a:cs typeface="Calibri"/>
                </a:rPr>
                <a:t>Top </a:t>
              </a:r>
              <a:r>
                <a:rPr sz="1800" b="1">
                  <a:latin typeface="Calibri"/>
                  <a:cs typeface="Calibri"/>
                </a:rPr>
                <a:t>5</a:t>
              </a:r>
              <a:r>
                <a:rPr sz="1800" b="1" spc="-25">
                  <a:latin typeface="Calibri"/>
                  <a:cs typeface="Calibri"/>
                </a:rPr>
                <a:t> </a:t>
              </a:r>
              <a:r>
                <a:rPr sz="1800" b="1" spc="-5">
                  <a:latin typeface="Calibri"/>
                  <a:cs typeface="Calibri"/>
                </a:rPr>
                <a:t>Electives</a:t>
              </a:r>
              <a:endParaRPr sz="1800">
                <a:latin typeface="Calibri"/>
                <a:cs typeface="Calibri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1800" spc="-5">
                  <a:latin typeface="Calibri"/>
                  <a:cs typeface="Calibri"/>
                </a:rPr>
                <a:t>(survey</a:t>
              </a:r>
              <a:r>
                <a:rPr sz="1800" spc="-30">
                  <a:latin typeface="Calibri"/>
                  <a:cs typeface="Calibri"/>
                </a:rPr>
                <a:t> </a:t>
              </a:r>
              <a:r>
                <a:rPr sz="1800" spc="-5">
                  <a:latin typeface="Calibri"/>
                  <a:cs typeface="Calibri"/>
                </a:rPr>
                <a:t>link)</a:t>
              </a:r>
              <a:endParaRPr sz="1800">
                <a:latin typeface="Calibri"/>
                <a:cs typeface="Calibri"/>
              </a:endParaRPr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59CB0-3DD6-4CAB-B757-38C180518224}"/>
              </a:ext>
            </a:extLst>
          </p:cNvPr>
          <p:cNvSpPr txBox="1"/>
          <p:nvPr/>
        </p:nvSpPr>
        <p:spPr>
          <a:xfrm>
            <a:off x="55403" y="3024091"/>
            <a:ext cx="6736910" cy="373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  <a:tabLst>
                <a:tab pos="469900" algn="l"/>
                <a:tab pos="470534" algn="l"/>
              </a:tabLst>
            </a:pPr>
            <a:r>
              <a:rPr lang="en-US" sz="2800" spc="-5">
                <a:latin typeface="Calibri"/>
                <a:cs typeface="Calibri"/>
              </a:rPr>
              <a:t>Electives </a:t>
            </a:r>
            <a:r>
              <a:rPr lang="en-US" sz="2800" spc="-10">
                <a:latin typeface="Calibri"/>
                <a:cs typeface="Calibri"/>
              </a:rPr>
              <a:t>Catalog </a:t>
            </a:r>
            <a:r>
              <a:rPr lang="en-US" sz="2800" spc="-15">
                <a:latin typeface="Calibri"/>
                <a:cs typeface="Calibri"/>
              </a:rPr>
              <a:t>at</a:t>
            </a:r>
            <a:r>
              <a:rPr lang="en-US" sz="28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800" i="1" u="heavy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www.ndu.edu</a:t>
            </a:r>
            <a:r>
              <a:rPr lang="en-US" sz="2800" i="1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spc="-5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lang="en-US" sz="2800" spc="5">
                <a:latin typeface="Calibri"/>
                <a:cs typeface="Calibri"/>
              </a:rPr>
              <a:t> </a:t>
            </a:r>
            <a:r>
              <a:rPr lang="en-US" sz="2800" spc="-20">
                <a:latin typeface="Calibri"/>
                <a:cs typeface="Calibri"/>
              </a:rPr>
              <a:t>“Incoming Students”</a:t>
            </a:r>
            <a:endParaRPr lang="en-US" sz="280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  <a:tabLst>
                <a:tab pos="469900" algn="l"/>
                <a:tab pos="470534" algn="l"/>
              </a:tabLst>
            </a:pPr>
            <a:endParaRPr lang="en-US" sz="2800" spc="-5">
              <a:latin typeface="Calibri"/>
              <a:cs typeface="Calibri"/>
            </a:endParaRPr>
          </a:p>
          <a:p>
            <a:r>
              <a:rPr lang="en-US" sz="2800" spc="-5">
                <a:latin typeface="Calibri"/>
                <a:cs typeface="Calibri"/>
              </a:rPr>
              <a:t>Classes </a:t>
            </a:r>
            <a:r>
              <a:rPr lang="en-US" sz="2800">
                <a:latin typeface="Calibri"/>
                <a:cs typeface="Calibri"/>
              </a:rPr>
              <a:t>with </a:t>
            </a:r>
            <a:r>
              <a:rPr lang="en-US" sz="2800" spc="-5">
                <a:latin typeface="Calibri"/>
                <a:cs typeface="Calibri"/>
              </a:rPr>
              <a:t>space </a:t>
            </a:r>
            <a:r>
              <a:rPr lang="en-US" sz="2800" spc="-10">
                <a:latin typeface="Calibri"/>
                <a:cs typeface="Calibri"/>
              </a:rPr>
              <a:t>available </a:t>
            </a:r>
            <a:r>
              <a:rPr lang="en-US" sz="2800">
                <a:latin typeface="Calibri"/>
                <a:cs typeface="Calibri"/>
              </a:rPr>
              <a:t>will </a:t>
            </a:r>
            <a:r>
              <a:rPr lang="en-US" sz="2800" spc="-5">
                <a:latin typeface="Calibri"/>
                <a:cs typeface="Calibri"/>
              </a:rPr>
              <a:t>be  announced </a:t>
            </a:r>
            <a:r>
              <a:rPr lang="en-US" sz="2800" spc="-20">
                <a:latin typeface="Calibri"/>
                <a:cs typeface="Calibri"/>
              </a:rPr>
              <a:t>for </a:t>
            </a:r>
            <a:r>
              <a:rPr lang="en-US" sz="2800" spc="-15">
                <a:latin typeface="Calibri"/>
                <a:cs typeface="Calibri"/>
              </a:rPr>
              <a:t>“overloads” </a:t>
            </a:r>
            <a:r>
              <a:rPr lang="en-US" sz="2800">
                <a:latin typeface="Calibri"/>
                <a:cs typeface="Calibri"/>
              </a:rPr>
              <a:t>and audits</a:t>
            </a:r>
          </a:p>
          <a:p>
            <a:pPr marL="984885" lvl="1" indent="-515620">
              <a:lnSpc>
                <a:spcPct val="100000"/>
              </a:lnSpc>
              <a:buAutoNum type="arabicPeriod"/>
              <a:tabLst>
                <a:tab pos="984885" algn="l"/>
                <a:tab pos="985519" algn="l"/>
              </a:tabLst>
            </a:pPr>
            <a:r>
              <a:rPr lang="en-US" sz="2400" spc="-10">
                <a:latin typeface="Calibri"/>
                <a:cs typeface="Calibri"/>
              </a:rPr>
              <a:t>Students</a:t>
            </a:r>
            <a:endParaRPr lang="en-US" sz="24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buAutoNum type="arabicPeriod"/>
              <a:tabLst>
                <a:tab pos="984885" algn="l"/>
                <a:tab pos="985519" algn="l"/>
              </a:tabLst>
            </a:pPr>
            <a:r>
              <a:rPr lang="en-US" sz="2400" spc="-15">
                <a:latin typeface="Calibri"/>
                <a:cs typeface="Calibri"/>
              </a:rPr>
              <a:t>Faculty/Staff</a:t>
            </a:r>
            <a:r>
              <a:rPr lang="en-US" sz="2400" spc="-35">
                <a:latin typeface="Calibri"/>
                <a:cs typeface="Calibri"/>
              </a:rPr>
              <a:t> </a:t>
            </a:r>
            <a:r>
              <a:rPr lang="en-US" sz="2400">
                <a:latin typeface="Calibri"/>
                <a:cs typeface="Calibri"/>
              </a:rPr>
              <a:t>*</a:t>
            </a:r>
          </a:p>
          <a:p>
            <a:pPr marL="984885" lvl="1" indent="-515620">
              <a:lnSpc>
                <a:spcPct val="100000"/>
              </a:lnSpc>
              <a:buAutoNum type="arabicPeriod"/>
              <a:tabLst>
                <a:tab pos="984885" algn="l"/>
                <a:tab pos="985519" algn="l"/>
              </a:tabLst>
            </a:pPr>
            <a:r>
              <a:rPr lang="en-US" sz="2400" spc="-5">
                <a:latin typeface="Calibri"/>
                <a:cs typeface="Calibri"/>
              </a:rPr>
              <a:t>Spouses</a:t>
            </a:r>
            <a:r>
              <a:rPr lang="en-US" sz="2400" spc="-10">
                <a:latin typeface="Calibri"/>
                <a:cs typeface="Calibri"/>
              </a:rPr>
              <a:t> </a:t>
            </a:r>
            <a:r>
              <a:rPr lang="en-US" sz="2400">
                <a:latin typeface="Calibri"/>
                <a:cs typeface="Calibri"/>
              </a:rPr>
              <a:t>*</a:t>
            </a:r>
          </a:p>
          <a:p>
            <a:pPr marL="469265" lvl="1">
              <a:lnSpc>
                <a:spcPct val="100000"/>
              </a:lnSpc>
              <a:tabLst>
                <a:tab pos="984885" algn="l"/>
                <a:tab pos="985519" algn="l"/>
              </a:tabLst>
            </a:pPr>
            <a:r>
              <a:rPr lang="en-US" sz="2400">
                <a:latin typeface="Calibri"/>
                <a:cs typeface="Calibri"/>
              </a:rPr>
              <a:t>                                       </a:t>
            </a:r>
            <a:r>
              <a:rPr lang="en-US" sz="1800">
                <a:latin typeface="Calibri"/>
                <a:cs typeface="Calibri"/>
              </a:rPr>
              <a:t>* </a:t>
            </a:r>
            <a:r>
              <a:rPr lang="en-US" sz="1800" spc="-10">
                <a:latin typeface="Calibri"/>
                <a:cs typeface="Calibri"/>
              </a:rPr>
              <a:t>Requires </a:t>
            </a:r>
            <a:r>
              <a:rPr lang="en-US" sz="1800" spc="-15">
                <a:latin typeface="Calibri"/>
                <a:cs typeface="Calibri"/>
              </a:rPr>
              <a:t>Professor</a:t>
            </a:r>
            <a:r>
              <a:rPr lang="en-US" sz="1800" spc="-30">
                <a:latin typeface="Calibri"/>
                <a:cs typeface="Calibri"/>
              </a:rPr>
              <a:t> </a:t>
            </a:r>
            <a:r>
              <a:rPr lang="en-US" sz="1800" spc="-10">
                <a:latin typeface="Calibri"/>
                <a:cs typeface="Calibri"/>
              </a:rPr>
              <a:t>Approval</a:t>
            </a:r>
            <a:endParaRPr lang="en-US" sz="1800">
              <a:latin typeface="Calibri"/>
              <a:cs typeface="Calibri"/>
            </a:endParaRPr>
          </a:p>
        </p:txBody>
      </p:sp>
      <p:pic>
        <p:nvPicPr>
          <p:cNvPr id="4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C90F100-EE65-F3EE-4707-A95B0DDDC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338" y="3020308"/>
            <a:ext cx="5053517" cy="3395215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4685E955-F256-6B79-38E6-57CED715A33C}"/>
              </a:ext>
            </a:extLst>
          </p:cNvPr>
          <p:cNvSpPr/>
          <p:nvPr/>
        </p:nvSpPr>
        <p:spPr>
          <a:xfrm>
            <a:off x="8676075" y="6061411"/>
            <a:ext cx="1686126" cy="194552"/>
          </a:xfrm>
          <a:prstGeom prst="leftArrow">
            <a:avLst/>
          </a:prstGeom>
          <a:solidFill>
            <a:srgbClr val="ED7D31"/>
          </a:solidFill>
          <a:ln>
            <a:solidFill>
              <a:srgbClr val="0C1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683" y="182880"/>
            <a:ext cx="9144635" cy="632224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30"/>
              </a:spcBef>
            </a:pPr>
            <a:r>
              <a:rPr sz="4000" spc="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Concentrations</a:t>
            </a:r>
            <a:endParaRPr lang="en-US" sz="4000" spc="1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20" y="1715831"/>
            <a:ext cx="11538247" cy="45679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60350" marR="0" lvl="0" indent="-24828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American Studies (IF) / Fellows (US) </a:t>
            </a:r>
            <a:r>
              <a:rPr lang="en-US" sz="1350" b="1" kern="0" dirty="0">
                <a:latin typeface="Calibri Light"/>
                <a:cs typeface="Calibri Light"/>
                <a:sym typeface="Arial"/>
              </a:rPr>
              <a:t>-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Prof. Michael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S.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Shrout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MH 154 (ISMO)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(202)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685-3944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michael.shrout.civ@ndu.edu</a:t>
            </a:r>
            <a:endParaRPr lang="en-US" sz="1350" i="1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Cyber </a:t>
            </a: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Studies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-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Prof Roxanne Everetts		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MH 13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6	</a:t>
            </a:r>
            <a:r>
              <a:rPr lang="en-US" sz="1350" kern="0" dirty="0">
                <a:latin typeface="Calibri Light"/>
                <a:ea typeface="Calibri Light"/>
                <a:cs typeface="Calibri Light"/>
                <a:sym typeface="Arial"/>
              </a:rPr>
              <a:t>             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(202) 685-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4887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roxanne.everetts@ndu.edu</a:t>
            </a:r>
            <a:r>
              <a:rPr lang="en-US" sz="1350" i="1" kern="0" dirty="0">
                <a:latin typeface="Calibri Light"/>
                <a:ea typeface="Calibri Light"/>
                <a:cs typeface="Calibri Light"/>
                <a:sym typeface="Arial"/>
              </a:rPr>
              <a:t>  </a:t>
            </a:r>
            <a:r>
              <a:rPr lang="en-US" sz="1350" b="1" i="1" kern="0" dirty="0">
                <a:latin typeface="Calibri Light"/>
                <a:ea typeface="Calibri Light"/>
                <a:cs typeface="Calibri Light"/>
                <a:sym typeface="Arial"/>
              </a:rPr>
              <a:t>     </a:t>
            </a:r>
            <a:endParaRPr kumimoji="0" sz="1350" b="0" i="1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ea typeface="Calibri Light"/>
              <a:cs typeface="Calibri Light"/>
              <a:sym typeface="Arial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Data and Disruptive Technologies </a:t>
            </a:r>
            <a:r>
              <a:rPr lang="en-US" sz="1350" b="1" kern="0" dirty="0">
                <a:latin typeface="Calibri Light"/>
                <a:ea typeface="Calibri Light"/>
                <a:cs typeface="Calibri Light"/>
                <a:sym typeface="Arial"/>
              </a:rPr>
              <a:t>-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 Prof Andy Gravatt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	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MH 129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	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(202)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685-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4886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gravatta@ndu.edu</a:t>
            </a:r>
            <a:r>
              <a:rPr lang="en-US" sz="1350" i="1" kern="0" dirty="0">
                <a:latin typeface="Calibri Light"/>
                <a:ea typeface="Calibri Light"/>
                <a:cs typeface="Calibri Light"/>
                <a:sym typeface="Arial"/>
              </a:rPr>
              <a:t> </a:t>
            </a:r>
            <a:endParaRPr kumimoji="0" sz="1350" i="1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ea typeface="Calibri Light"/>
              <a:cs typeface="Calibri Light"/>
              <a:sym typeface="Arial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Ethics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- Dr. Gregory D. Foster </a:t>
            </a:r>
            <a:r>
              <a:rPr kumimoji="0" lang="en-US" sz="1350" i="0" u="none" strike="noStrike" kern="0" cap="none" noProof="0" dirty="0">
                <a:ln>
                  <a:noFill/>
                </a:ln>
                <a:solidFill>
                  <a:srgbClr val="FF5400"/>
                </a:solidFill>
                <a:effectLst/>
                <a:uLnTx/>
                <a:uFillTx/>
                <a:latin typeface="Calibri Light"/>
                <a:cs typeface="Calibri Light"/>
                <a:sym typeface="Arial"/>
              </a:rPr>
              <a:t>				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LH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 2522</a:t>
            </a:r>
            <a:r>
              <a:rPr lang="en-US" sz="1350" kern="0" dirty="0">
                <a:solidFill>
                  <a:srgbClr val="FF5400"/>
                </a:solidFill>
                <a:latin typeface="Calibri Light"/>
                <a:cs typeface="Calibri Light"/>
                <a:sym typeface="Arial"/>
              </a:rPr>
              <a:t>	             </a:t>
            </a:r>
            <a:r>
              <a:rPr kumimoji="0" lang="en-US" sz="1350" i="0" u="none" strike="noStrike" kern="0" cap="none" noProof="0" dirty="0">
                <a:ln>
                  <a:noFill/>
                </a:ln>
                <a:solidFill>
                  <a:srgbClr val="FF5400"/>
                </a:solidFill>
                <a:effectLst/>
                <a:uLnTx/>
                <a:uFillTx/>
                <a:latin typeface="Calibri Light"/>
                <a:cs typeface="Calibri Light"/>
                <a:sym typeface="Arial"/>
              </a:rPr>
              <a:t>	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(202) 685-4166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fosterg@ndu.edu</a:t>
            </a:r>
            <a:r>
              <a:rPr lang="en-US" sz="1350" i="1" kern="0" dirty="0">
                <a:latin typeface="Calibri Light"/>
                <a:cs typeface="Calibri Light"/>
                <a:sym typeface="Arial"/>
              </a:rPr>
              <a:t> </a:t>
            </a:r>
            <a:endParaRPr lang="en-US" sz="1350" i="1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lang="en-US" sz="1350" b="1" kern="0" dirty="0">
                <a:latin typeface="Calibri Light"/>
                <a:ea typeface="+mn-lt"/>
                <a:cs typeface="+mn-lt"/>
              </a:rPr>
              <a:t>European Defense, NATO, and Transatlantic Cooperation</a:t>
            </a:r>
            <a:r>
              <a:rPr lang="en-US" sz="1350" kern="0" dirty="0">
                <a:latin typeface="Calibri Light"/>
                <a:ea typeface="+mn-lt"/>
                <a:cs typeface="+mn-lt"/>
              </a:rPr>
              <a:t>                                    LH 2617                                  (202) 685-2369                   </a:t>
            </a:r>
            <a:r>
              <a:rPr lang="en-US" sz="1350" i="1" kern="0" dirty="0">
                <a:latin typeface="Calibri Light"/>
                <a:ea typeface="+mn-lt"/>
                <a:cs typeface="+mn-lt"/>
              </a:rPr>
              <a:t>lisa.a.aronsson.civ@ndu.edu</a:t>
            </a:r>
            <a:endParaRPr lang="en-US" sz="1350" i="1" kern="0" dirty="0">
              <a:latin typeface="Calibri Light"/>
              <a:cs typeface="Calibri Light"/>
            </a:endParaRPr>
          </a:p>
          <a:p>
            <a:pPr marL="469265" lvl="1">
              <a:tabLst>
                <a:tab pos="260350" algn="l"/>
                <a:tab pos="260985" algn="l"/>
              </a:tabLst>
              <a:defRPr/>
            </a:pPr>
            <a:r>
              <a:rPr lang="en-US" sz="1350" kern="0" dirty="0">
                <a:latin typeface="Calibri Light"/>
                <a:cs typeface="Calibri"/>
              </a:rPr>
              <a:t>            </a:t>
            </a:r>
            <a:r>
              <a:rPr lang="en-US" sz="1350" kern="0" dirty="0">
                <a:ea typeface="+mn-lt"/>
                <a:cs typeface="+mn-lt"/>
              </a:rPr>
              <a:t> </a:t>
            </a:r>
            <a:r>
              <a:rPr lang="en-US" sz="1350" kern="0" dirty="0">
                <a:latin typeface="Calibri"/>
                <a:ea typeface="+mn-lt"/>
                <a:cs typeface="+mn-lt"/>
              </a:rPr>
              <a:t>                 </a:t>
            </a:r>
            <a:r>
              <a:rPr lang="en-US" sz="1350" kern="0" dirty="0">
                <a:latin typeface="Calibri Light"/>
                <a:ea typeface="+mn-lt"/>
                <a:cs typeface="+mn-lt"/>
              </a:rPr>
              <a:t>- Dr. Lisa Aronsson                                      </a:t>
            </a:r>
            <a:r>
              <a:rPr lang="en-US" sz="1350" kern="0" dirty="0">
                <a:latin typeface="Calibri Light"/>
                <a:cs typeface="Calibri"/>
                <a:sym typeface="Arial"/>
              </a:rPr>
              <a:t> </a:t>
            </a:r>
            <a:endParaRPr lang="en-US" sz="1350" kern="0" dirty="0">
              <a:latin typeface="Calibri Light"/>
              <a:cs typeface="Calibri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</a:t>
            </a: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Financial Management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-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Prof David A. Harvey			MH 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209C                               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(202) 685-3648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david.a.harvey.civ@ndu.edu</a:t>
            </a:r>
            <a:endParaRPr lang="en-US" sz="1350" i="1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Global Supply Chain &amp; Logistics</a:t>
            </a:r>
            <a:r>
              <a:rPr lang="en-US" sz="1350" b="1" kern="0" dirty="0">
                <a:latin typeface="Calibri Light"/>
                <a:cs typeface="Calibri Light"/>
                <a:sym typeface="Arial"/>
              </a:rPr>
              <a:t> 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(ES only)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- Dr. Todd L. McAllister 	LH 3610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            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	(202) 685-2166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t.l.mcallister.civ@ndu.edu</a:t>
            </a:r>
            <a:endParaRPr lang="en-US" sz="1350" i="1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Health Strategies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- Dr. Douglas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J.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Robb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			MH 314M	</a:t>
            </a:r>
            <a:r>
              <a:rPr lang="en-US" sz="1350" kern="0" dirty="0">
                <a:latin typeface="Calibri Light"/>
                <a:ea typeface="Calibri Light"/>
                <a:cs typeface="Calibri Light"/>
                <a:sym typeface="Arial"/>
              </a:rPr>
              <a:t>             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(202) 685-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4246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ea typeface="Calibri Light"/>
                <a:cs typeface="Calibri Light"/>
                <a:sym typeface="Arial"/>
              </a:rPr>
              <a:t>douglas.j.robb.civ@ndu.edu</a:t>
            </a:r>
            <a:endParaRPr lang="en-US" sz="1350" i="1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Influence Warfare </a:t>
            </a:r>
            <a:r>
              <a:rPr lang="en-US" sz="1350" b="1" kern="0" dirty="0">
                <a:latin typeface="Calibri Light"/>
                <a:cs typeface="Calibri Light"/>
                <a:sym typeface="Arial"/>
              </a:rPr>
              <a:t>-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Dr. Howard Gambrill Clark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		MH 120	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             	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(202) 685-2782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howard.g.clark.civ@ndu.</a:t>
            </a:r>
            <a:r>
              <a:rPr lang="en-US" sz="1350" i="1" kern="0" dirty="0">
                <a:latin typeface="Calibri Light"/>
                <a:cs typeface="Calibri Light"/>
                <a:sym typeface="Arial"/>
              </a:rPr>
              <a:t>edu</a:t>
            </a:r>
            <a:r>
              <a:rPr lang="en-US" sz="1300" i="1" kern="0" dirty="0">
                <a:latin typeface="Calibri Light"/>
                <a:cs typeface="Calibri Light"/>
                <a:sym typeface="Arial"/>
              </a:rPr>
              <a:t> </a:t>
            </a:r>
            <a:endParaRPr lang="en-US" sz="1300" i="1" kern="0" dirty="0">
              <a:latin typeface="Calibri Light"/>
              <a:cs typeface="Calibri Light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National Security Interagency Leadership-Practicum (NSIL-P)</a:t>
            </a:r>
            <a:r>
              <a:rPr lang="en-US" sz="1350" b="1" kern="0" dirty="0">
                <a:latin typeface="Calibri Light"/>
                <a:cs typeface="Calibri Light"/>
                <a:sym typeface="Arial"/>
              </a:rPr>
              <a:t>  		</a:t>
            </a:r>
            <a:endParaRPr lang="en-US" sz="1350" i="0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12065" lvl="1">
              <a:tabLst>
                <a:tab pos="260350" algn="l"/>
                <a:tab pos="260985" algn="l"/>
              </a:tabLst>
              <a:defRPr/>
            </a:pP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		</a:t>
            </a:r>
            <a:r>
              <a:rPr lang="en-US" sz="1350" b="1" kern="0" dirty="0">
                <a:latin typeface="Calibri Light"/>
                <a:cs typeface="Calibri Light"/>
                <a:sym typeface="Arial"/>
              </a:rPr>
              <a:t>               </a:t>
            </a: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- Lt Gen Michael T. Plehn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 </a:t>
            </a:r>
            <a:endParaRPr lang="en-US" sz="1350" i="0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12065" lvl="1">
              <a:tabLst>
                <a:tab pos="260350" algn="l"/>
                <a:tab pos="260985" algn="l"/>
              </a:tabLst>
              <a:defRPr/>
            </a:pP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		</a:t>
            </a:r>
            <a:r>
              <a:rPr lang="en-US" sz="1350" b="1" kern="0" dirty="0">
                <a:latin typeface="Calibri Light"/>
                <a:cs typeface="Calibri Light"/>
                <a:sym typeface="Arial"/>
              </a:rPr>
              <a:t>               </a:t>
            </a: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- Mr. Kenneth E. </a:t>
            </a:r>
            <a:r>
              <a:rPr kumimoji="0" lang="en-US" sz="1350" i="0" u="none" strike="noStrike" kern="0" cap="none" noProof="0" dirty="0" err="1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Kligge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</a:t>
            </a: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		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LH 1627 	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            	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(202) 685-4699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kliggek@ndu.edu</a:t>
            </a:r>
            <a:r>
              <a:rPr lang="en-US" sz="1350" i="1" kern="0" dirty="0">
                <a:latin typeface="Calibri Light"/>
                <a:cs typeface="Calibri Light"/>
                <a:sym typeface="Arial"/>
              </a:rPr>
              <a:t> </a:t>
            </a: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</a:t>
            </a:r>
            <a:endParaRPr lang="en-US" sz="1350" b="1" i="0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297815" lvl="1" indent="-285750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260350" algn="l"/>
                <a:tab pos="260985" algn="l"/>
              </a:tabLst>
              <a:defRPr/>
            </a:pP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Senior Acquisition Course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(ES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only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) 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-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Dr. Bobby Ralston   </a:t>
            </a:r>
            <a:r>
              <a:rPr kumimoji="0" lang="en-US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LH 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2512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              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(202) 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433-1033                    </a:t>
            </a:r>
            <a:r>
              <a:rPr lang="en-US" sz="1350" i="1" kern="0" dirty="0">
                <a:latin typeface="Calibri Light"/>
                <a:cs typeface="Calibri Light"/>
                <a:sym typeface="Arial"/>
              </a:rPr>
              <a:t>robert.l.ralston.mil@ndu.edu </a:t>
            </a:r>
            <a:endParaRPr lang="en-US" sz="1350" i="1" kern="0" dirty="0">
              <a:latin typeface="Calibri Light"/>
              <a:cs typeface="Calibri Light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r>
              <a:rPr lang="en-US" sz="1350" b="1" kern="0" dirty="0">
                <a:latin typeface="Calibri Light"/>
                <a:cs typeface="Calibri Light"/>
                <a:sym typeface="Arial"/>
              </a:rPr>
              <a:t> </a:t>
            </a:r>
            <a:r>
              <a:rPr kumimoji="0" sz="1350" b="1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War Studies 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- Dr. Robert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B. W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atts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		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RH 150 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</a:t>
            </a:r>
            <a:r>
              <a:rPr lang="en-US" sz="1350" kern="0" dirty="0">
                <a:latin typeface="Calibri Light"/>
                <a:cs typeface="Calibri Light"/>
                <a:sym typeface="Arial"/>
              </a:rPr>
              <a:t>              	</a:t>
            </a:r>
            <a:r>
              <a:rPr kumimoji="0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(202) 685-3708</a:t>
            </a:r>
            <a:r>
              <a:rPr kumimoji="0" lang="en-US" sz="1350" i="0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	</a:t>
            </a:r>
            <a:r>
              <a:rPr kumimoji="0" lang="en-US" sz="1350" i="1" u="none" strike="noStrike" kern="0" cap="none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sym typeface="Arial"/>
              </a:rPr>
              <a:t>wattsr3@ndu.edu</a:t>
            </a:r>
            <a:endParaRPr sz="1350" i="1" u="none" strike="noStrike" kern="0" cap="none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260350" indent="-248285">
              <a:spcBef>
                <a:spcPts val="800"/>
              </a:spcBef>
              <a:buFont typeface="Arial"/>
              <a:buChar char="•"/>
              <a:tabLst>
                <a:tab pos="260350" algn="l"/>
                <a:tab pos="260985" algn="l"/>
              </a:tabLst>
              <a:defRPr/>
            </a:pPr>
            <a:endParaRPr lang="en-US" sz="1350" i="1" u="none" strike="noStrike" kern="0" cap="none" noProof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546" y="182880"/>
            <a:ext cx="91440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NDU </a:t>
            </a:r>
            <a:r>
              <a:rPr sz="4000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</a:t>
            </a:r>
            <a:r>
              <a:rPr sz="4000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en-US" sz="4000" spc="-3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9988" y="1601165"/>
            <a:ext cx="9913620" cy="271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>
                <a:latin typeface="Calibri"/>
                <a:cs typeface="Calibri"/>
              </a:rPr>
              <a:t>Conduct </a:t>
            </a:r>
            <a:r>
              <a:rPr sz="2800" spc="-15">
                <a:latin typeface="Calibri"/>
                <a:cs typeface="Calibri"/>
              </a:rPr>
              <a:t>focused research </a:t>
            </a:r>
            <a:r>
              <a:rPr sz="2800" spc="-5">
                <a:latin typeface="Calibri"/>
                <a:cs typeface="Calibri"/>
              </a:rPr>
              <a:t>on </a:t>
            </a:r>
            <a:r>
              <a:rPr sz="2800" spc="-15">
                <a:latin typeface="Calibri"/>
                <a:cs typeface="Calibri"/>
              </a:rPr>
              <a:t>topic </a:t>
            </a:r>
            <a:r>
              <a:rPr sz="2800" spc="-10">
                <a:latin typeface="Calibri"/>
                <a:cs typeface="Calibri"/>
              </a:rPr>
              <a:t>current, </a:t>
            </a:r>
            <a:r>
              <a:rPr sz="2800" spc="-20">
                <a:latin typeface="Calibri"/>
                <a:cs typeface="Calibri"/>
              </a:rPr>
              <a:t>relevant, </a:t>
            </a:r>
            <a:r>
              <a:rPr sz="2800" spc="-5">
                <a:latin typeface="Calibri"/>
                <a:cs typeface="Calibri"/>
              </a:rPr>
              <a:t>and of </a:t>
            </a:r>
            <a:r>
              <a:rPr sz="2800" spc="-20">
                <a:latin typeface="Calibri"/>
                <a:cs typeface="Calibri"/>
              </a:rPr>
              <a:t>strategic  </a:t>
            </a:r>
            <a:r>
              <a:rPr sz="2800" spc="-10">
                <a:latin typeface="Calibri"/>
                <a:cs typeface="Calibri"/>
              </a:rPr>
              <a:t>importance </a:t>
            </a:r>
            <a:r>
              <a:rPr sz="2800" spc="-20">
                <a:latin typeface="Calibri"/>
                <a:cs typeface="Calibri"/>
              </a:rPr>
              <a:t>to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CCMD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>
                <a:latin typeface="Calibri"/>
                <a:cs typeface="Calibri"/>
              </a:rPr>
              <a:t>Research </a:t>
            </a:r>
            <a:r>
              <a:rPr sz="2400" spc="-5">
                <a:latin typeface="Calibri"/>
                <a:cs typeface="Calibri"/>
              </a:rPr>
              <a:t>on </a:t>
            </a:r>
            <a:r>
              <a:rPr sz="2400" spc="-15">
                <a:latin typeface="Calibri"/>
                <a:cs typeface="Calibri"/>
              </a:rPr>
              <a:t>strategic </a:t>
            </a:r>
            <a:r>
              <a:rPr sz="2400" spc="-5">
                <a:latin typeface="Calibri"/>
                <a:cs typeface="Calibri"/>
              </a:rPr>
              <a:t>policy </a:t>
            </a:r>
            <a:r>
              <a:rPr sz="2400">
                <a:latin typeface="Calibri"/>
                <a:cs typeface="Calibri"/>
              </a:rPr>
              <a:t>and </a:t>
            </a:r>
            <a:r>
              <a:rPr sz="2400" spc="-5">
                <a:latin typeface="Calibri"/>
                <a:cs typeface="Calibri"/>
              </a:rPr>
              <a:t>other </a:t>
            </a:r>
            <a:r>
              <a:rPr sz="2400">
                <a:latin typeface="Calibri"/>
                <a:cs typeface="Calibri"/>
              </a:rPr>
              <a:t>issues </a:t>
            </a:r>
            <a:r>
              <a:rPr sz="2400" spc="-10">
                <a:latin typeface="Calibri"/>
                <a:cs typeface="Calibri"/>
              </a:rPr>
              <a:t>provided by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CCMD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>
                <a:latin typeface="Calibri"/>
                <a:cs typeface="Calibri"/>
              </a:rPr>
              <a:t>Focus </a:t>
            </a:r>
            <a:r>
              <a:rPr sz="2400" spc="-5">
                <a:latin typeface="Calibri"/>
                <a:cs typeface="Calibri"/>
              </a:rPr>
              <a:t>elective </a:t>
            </a:r>
            <a:r>
              <a:rPr sz="2400" spc="-15">
                <a:latin typeface="Calibri"/>
                <a:cs typeface="Calibri"/>
              </a:rPr>
              <a:t>courses </a:t>
            </a:r>
            <a:r>
              <a:rPr sz="2400" spc="-5">
                <a:latin typeface="Calibri"/>
                <a:cs typeface="Calibri"/>
              </a:rPr>
              <a:t>on </a:t>
            </a:r>
            <a:r>
              <a:rPr sz="2400" spc="-15">
                <a:latin typeface="Calibri"/>
                <a:cs typeface="Calibri"/>
              </a:rPr>
              <a:t>strategic </a:t>
            </a:r>
            <a:r>
              <a:rPr sz="2400" spc="-5">
                <a:latin typeface="Calibri"/>
                <a:cs typeface="Calibri"/>
              </a:rPr>
              <a:t>issues </a:t>
            </a:r>
            <a:r>
              <a:rPr sz="2400" spc="-15">
                <a:latin typeface="Calibri"/>
                <a:cs typeface="Calibri"/>
              </a:rPr>
              <a:t>related to </a:t>
            </a:r>
            <a:r>
              <a:rPr sz="2400" spc="-5">
                <a:latin typeface="Calibri"/>
                <a:cs typeface="Calibri"/>
              </a:rPr>
              <a:t>CCMD's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AOR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>
                <a:latin typeface="Calibri"/>
                <a:cs typeface="Calibri"/>
              </a:rPr>
              <a:t>Brief senior </a:t>
            </a:r>
            <a:r>
              <a:rPr sz="2400">
                <a:latin typeface="Calibri"/>
                <a:cs typeface="Calibri"/>
              </a:rPr>
              <a:t>CCMD </a:t>
            </a:r>
            <a:r>
              <a:rPr sz="2400" spc="-5">
                <a:latin typeface="Calibri"/>
                <a:cs typeface="Calibri"/>
              </a:rPr>
              <a:t>leader </a:t>
            </a:r>
            <a:r>
              <a:rPr sz="2400">
                <a:latin typeface="Calibri"/>
                <a:cs typeface="Calibri"/>
              </a:rPr>
              <a:t>and </a:t>
            </a:r>
            <a:r>
              <a:rPr sz="2400" spc="-5">
                <a:latin typeface="Calibri"/>
                <a:cs typeface="Calibri"/>
              </a:rPr>
              <a:t>CCMD </a:t>
            </a:r>
            <a:r>
              <a:rPr sz="2400" spc="-20">
                <a:latin typeface="Calibri"/>
                <a:cs typeface="Calibri"/>
              </a:rPr>
              <a:t>staff </a:t>
            </a:r>
            <a:r>
              <a:rPr sz="2400" spc="-5">
                <a:latin typeface="Calibri"/>
                <a:cs typeface="Calibri"/>
              </a:rPr>
              <a:t>on </a:t>
            </a:r>
            <a:r>
              <a:rPr sz="2400" spc="-10">
                <a:latin typeface="Calibri"/>
                <a:cs typeface="Calibri"/>
              </a:rPr>
              <a:t>research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findings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>
                <a:latin typeface="Calibri"/>
                <a:cs typeface="Calibri"/>
              </a:rPr>
              <a:t>Earn </a:t>
            </a:r>
            <a:r>
              <a:rPr sz="2400">
                <a:latin typeface="Calibri"/>
                <a:cs typeface="Calibri"/>
              </a:rPr>
              <a:t>additional </a:t>
            </a:r>
            <a:r>
              <a:rPr sz="2400" spc="-10">
                <a:latin typeface="Calibri"/>
                <a:cs typeface="Calibri"/>
              </a:rPr>
              <a:t>certificate </a:t>
            </a:r>
            <a:r>
              <a:rPr sz="2400">
                <a:latin typeface="Calibri"/>
                <a:cs typeface="Calibri"/>
              </a:rPr>
              <a:t>/ </a:t>
            </a:r>
            <a:r>
              <a:rPr sz="2400" spc="-10">
                <a:latin typeface="Calibri"/>
                <a:cs typeface="Calibri"/>
              </a:rPr>
              <a:t>recognition </a:t>
            </a:r>
            <a:r>
              <a:rPr sz="2400" spc="-5">
                <a:latin typeface="Calibri"/>
                <a:cs typeface="Calibri"/>
              </a:rPr>
              <a:t>of expertise on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transcripts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>
                <a:latin typeface="Calibri"/>
                <a:cs typeface="Calibri"/>
              </a:rPr>
              <a:t>Follow-on </a:t>
            </a:r>
            <a:r>
              <a:rPr sz="2400" spc="-5">
                <a:latin typeface="Calibri"/>
                <a:cs typeface="Calibri"/>
              </a:rPr>
              <a:t>assignment not </a:t>
            </a:r>
            <a:r>
              <a:rPr sz="2400" spc="-10">
                <a:latin typeface="Calibri"/>
                <a:cs typeface="Calibri"/>
              </a:rPr>
              <a:t>required </a:t>
            </a:r>
            <a:r>
              <a:rPr sz="2400" spc="-15">
                <a:latin typeface="Calibri"/>
                <a:cs typeface="Calibri"/>
              </a:rPr>
              <a:t>(except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40">
                <a:latin typeface="Calibri"/>
                <a:cs typeface="Calibri"/>
              </a:rPr>
              <a:t>PACOM)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76000" y="6321567"/>
            <a:ext cx="711200" cy="276999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b="1" i="1" kern="1200">
                <a:solidFill>
                  <a:srgbClr val="2A44A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BB73A-582F-4420-9A14-CB10A2B2E5E8}" type="slidenum">
              <a:rPr lang="en-US" smtClean="0"/>
              <a:pPr/>
              <a:t>7</a:t>
            </a:fld>
            <a:endParaRPr lang="en-US"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683" y="182880"/>
            <a:ext cx="9144635" cy="615553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NDU Scholars Contact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577339"/>
            <a:ext cx="10972800" cy="371311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b="0"/>
              <a:t>All NSP information is on Blackboard</a:t>
            </a:r>
            <a:r>
              <a:rPr lang="en-US" sz="3000"/>
              <a:t>.  </a:t>
            </a:r>
            <a:endParaRPr lang="en-US" sz="3000">
              <a:latin typeface="Calibri"/>
              <a:cs typeface="Calibri"/>
            </a:endParaRPr>
          </a:p>
          <a:p>
            <a:pPr algn="l">
              <a:spcBef>
                <a:spcPts val="600"/>
              </a:spcBef>
            </a:pPr>
            <a:endParaRPr lang="en-US" sz="3000"/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/>
              <a:t>Faculty Advisors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/>
              <a:t>ES 		James Van De Velde                 james.r.vandevelde.civ@ndu.edu</a:t>
            </a:r>
            <a:endParaRPr lang="en-US" sz="2600" i="1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/>
              <a:t>JFSC 		Mary Bell			</a:t>
            </a:r>
            <a:r>
              <a:rPr lang="en-US" sz="2600" i="1"/>
              <a:t>mary.s.bell.civ@ndu.edu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/>
              <a:t>NWC 		Mark Bucknam		</a:t>
            </a:r>
            <a:r>
              <a:rPr lang="en-US" sz="2600" i="1"/>
              <a:t>mark.bucknam@ndu.edu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/>
              <a:t>CIC 		Jim Churbuck			</a:t>
            </a:r>
            <a:r>
              <a:rPr lang="en-US" sz="2600" i="1"/>
              <a:t>ChurbuckJ@ndu.edu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/>
              <a:t>CISA 		COL Laurinda Reifsteck	</a:t>
            </a:r>
            <a:r>
              <a:rPr lang="en-US" sz="2600" i="1"/>
              <a:t>l.m.reifsteck.mil@ndu.edu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58800" y="6356351"/>
            <a:ext cx="2133600" cy="2422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rgbClr val="2A44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FAA542-45BE-364C-B0B3-2B046B8B2368}" type="datetime5">
              <a:rPr lang="en-US" smtClean="0"/>
              <a:pPr/>
              <a:t>1-Aug-22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44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27048" y="182880"/>
            <a:ext cx="91440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5875" algn="ctr">
              <a:spcBef>
                <a:spcPts val="100"/>
              </a:spcBef>
            </a:pPr>
            <a:r>
              <a:rPr lang="en-US" sz="4000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Concentration/Scholars Program Breakouts 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82358" y="2718897"/>
            <a:ext cx="5208398" cy="230640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400" b="1" spc="-5">
                <a:solidFill>
                  <a:srgbClr val="0C17F0"/>
                </a:solidFill>
                <a:ea typeface="+mn-lt"/>
                <a:cs typeface="+mn-lt"/>
              </a:rPr>
              <a:t>*Overflow Area:  </a:t>
            </a:r>
            <a:r>
              <a:rPr lang="en-US" sz="2400" b="1" spc="-5">
                <a:solidFill>
                  <a:srgbClr val="0C17F0"/>
                </a:solidFill>
                <a:latin typeface="Calibri"/>
                <a:cs typeface="Calibri"/>
              </a:rPr>
              <a:t>MH Room 155 </a:t>
            </a:r>
            <a:endParaRPr lang="en-US" sz="2400" b="1">
              <a:solidFill>
                <a:srgbClr val="0C17F0"/>
              </a:solidFill>
              <a:latin typeface="Calibri"/>
              <a:cs typeface="Calibri"/>
            </a:endParaRPr>
          </a:p>
          <a:p>
            <a:pPr marL="12700">
              <a:spcBef>
                <a:spcPts val="105"/>
              </a:spcBef>
            </a:pPr>
            <a:r>
              <a:rPr lang="en-US" sz="2000" spc="-5">
                <a:latin typeface="Calibri"/>
                <a:cs typeface="Calibri"/>
              </a:rPr>
              <a:t>Wait there if:</a:t>
            </a:r>
            <a:endParaRPr lang="en-US" sz="2000">
              <a:cs typeface="Calibri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spc="-5">
                <a:latin typeface="Calibri"/>
                <a:cs typeface="Calibri"/>
              </a:rPr>
              <a:t>Uncomfortable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with crowd size</a:t>
            </a:r>
            <a:endParaRPr lang="en-US" sz="2000" b="0" i="0" u="none" strike="noStrike" kern="1200" cap="none" spc="-5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927100" lvl="1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en-US" sz="2000" spc="-5">
                <a:latin typeface="Calibri"/>
                <a:cs typeface="Calibri"/>
              </a:rPr>
              <a:t>Between briefings to:</a:t>
            </a:r>
          </a:p>
          <a:p>
            <a:pPr marL="1384300" lvl="2" indent="-457200">
              <a:spcBef>
                <a:spcPts val="105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spc="-5">
                <a:latin typeface="Calibri"/>
                <a:cs typeface="Calibri"/>
              </a:rPr>
              <a:t>Reduce corridor traffic</a:t>
            </a:r>
            <a:endParaRPr lang="en-US" sz="2000" spc="-5">
              <a:cs typeface="Calibri"/>
            </a:endParaRPr>
          </a:p>
          <a:p>
            <a:pPr marL="1384300" lvl="2" indent="-457200">
              <a:spcBef>
                <a:spcPts val="105"/>
              </a:spcBef>
              <a:buFont typeface="Courier New" panose="020B0604020202020204" pitchFamily="34" charset="0"/>
              <a:buChar char="o"/>
            </a:pPr>
            <a:r>
              <a:rPr lang="en-US" sz="2000" spc="-5">
                <a:latin typeface="Calibri"/>
                <a:cs typeface="Calibri"/>
              </a:rPr>
              <a:t>Review Concentration information</a:t>
            </a:r>
          </a:p>
          <a:p>
            <a:pPr marL="13843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lang="en-US" sz="2000" spc="-5">
                <a:latin typeface="Calibri"/>
                <a:cs typeface="Calibri"/>
              </a:rPr>
              <a:t>Reflect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on </a:t>
            </a:r>
            <a:r>
              <a:rPr lang="en-US" sz="2000" spc="-5">
                <a:latin typeface="Calibri"/>
                <a:cs typeface="Calibri"/>
              </a:rPr>
              <a:t>day's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events</a:t>
            </a:r>
            <a:endParaRPr lang="en-US" sz="2000" b="0" i="0" u="none" strike="noStrike" kern="1200" cap="none" spc="-5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9756BA8-281C-5DA2-25AF-B69379FA3D2E}"/>
              </a:ext>
            </a:extLst>
          </p:cNvPr>
          <p:cNvSpPr txBox="1"/>
          <p:nvPr/>
        </p:nvSpPr>
        <p:spPr>
          <a:xfrm>
            <a:off x="161778" y="2077742"/>
            <a:ext cx="548996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HPCON B</a:t>
            </a:r>
            <a:endParaRPr lang="en-US"/>
          </a:p>
          <a:p>
            <a:pPr>
              <a:defRPr/>
            </a:pPr>
            <a:r>
              <a:rPr lang="en-US" sz="2400">
                <a:latin typeface="Calibri"/>
                <a:cs typeface="Times New Roman"/>
              </a:rPr>
              <a:t> 	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Location		Capacity</a:t>
            </a:r>
            <a:endParaRPr lang="en-US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Times New Roman"/>
            </a:endParaRPr>
          </a:p>
          <a:p>
            <a:pPr lvl="1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NDU Café Dining		</a:t>
            </a:r>
            <a:r>
              <a:rPr lang="en-US" sz="2400">
                <a:latin typeface="Calibri"/>
                <a:cs typeface="Times New Roman"/>
              </a:rPr>
              <a:t>     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80</a:t>
            </a:r>
            <a:endParaRPr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Times New Roman"/>
            </a:endParaRPr>
          </a:p>
          <a:p>
            <a:pPr lvl="1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ALH South Atrium</a:t>
            </a:r>
            <a:r>
              <a:rPr lang="en-US" sz="2400">
                <a:latin typeface="Calibri"/>
                <a:cs typeface="Times New Roman"/>
              </a:rPr>
              <a:t>                    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N/A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 	</a:t>
            </a:r>
            <a:endParaRPr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Times New Roman"/>
            </a:endParaRPr>
          </a:p>
          <a:p>
            <a:pPr lvl="1">
              <a:defRPr/>
            </a:pPr>
            <a:r>
              <a:rPr lang="en-US" sz="2400" b="1">
                <a:solidFill>
                  <a:srgbClr val="0C17F0"/>
                </a:solidFill>
                <a:latin typeface="Calibri"/>
                <a:cs typeface="Times New Roman"/>
              </a:rPr>
              <a:t>*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17F0"/>
                </a:solidFill>
                <a:effectLst/>
                <a:uLnTx/>
                <a:uFillTx/>
                <a:latin typeface="Calibri"/>
                <a:cs typeface="Times New Roman"/>
              </a:rPr>
              <a:t>MH 155 A, B, C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D24A1"/>
                </a:solidFill>
                <a:effectLst/>
                <a:uLnTx/>
                <a:uFillTx/>
                <a:latin typeface="Calibri"/>
                <a:cs typeface="Times New Roman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	</a:t>
            </a:r>
            <a:r>
              <a:rPr lang="en-US" sz="2400">
                <a:latin typeface="Calibri"/>
                <a:cs typeface="Times New Roman"/>
              </a:rPr>
              <a:t>   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 </a:t>
            </a:r>
            <a:r>
              <a:rPr lang="en-US" sz="2400">
                <a:latin typeface="Calibri"/>
                <a:cs typeface="Times New Roman"/>
              </a:rPr>
              <a:t>130 </a:t>
            </a:r>
            <a:endParaRPr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Times New Roman"/>
            </a:endParaRPr>
          </a:p>
          <a:p>
            <a:pPr lvl="1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MH Atrium</a:t>
            </a:r>
            <a:r>
              <a:rPr lang="en-US" sz="2400">
                <a:latin typeface="Calibri"/>
                <a:cs typeface="Times New Roman"/>
              </a:rPr>
              <a:t>                                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N/A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	</a:t>
            </a:r>
            <a:endParaRPr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Times New Roman"/>
            </a:endParaRPr>
          </a:p>
          <a:p>
            <a:pPr lvl="1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International Student Ctr</a:t>
            </a:r>
            <a:r>
              <a:rPr lang="en-US" sz="2400">
                <a:latin typeface="Calibri"/>
                <a:cs typeface="Times New Roman"/>
              </a:rPr>
              <a:t>       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Times New Roman"/>
              </a:rPr>
              <a:t>N/A</a:t>
            </a:r>
            <a:endParaRPr lang="en-US" sz="2400" kern="1200">
              <a:latin typeface="Calibri"/>
              <a:cs typeface="Times New Roman"/>
            </a:endParaRPr>
          </a:p>
          <a:p>
            <a:pPr lvl="1">
              <a:defRPr/>
            </a:pPr>
            <a:r>
              <a:rPr lang="en-US" sz="2400">
                <a:latin typeface="Calibri"/>
                <a:cs typeface="Times New Roman"/>
              </a:rPr>
              <a:t>ALH Room1107                         49</a:t>
            </a:r>
          </a:p>
          <a:p>
            <a:pPr lvl="1">
              <a:defRPr/>
            </a:pPr>
            <a:r>
              <a:rPr lang="en-US" sz="2400">
                <a:latin typeface="Calibri"/>
                <a:cs typeface="Times New Roman"/>
              </a:rPr>
              <a:t>ALH Room 1119                        50</a:t>
            </a:r>
            <a:r>
              <a:rPr lang="en-US" sz="2000">
                <a:latin typeface="Calibri"/>
                <a:cs typeface="Times New Roman"/>
              </a:rPr>
              <a:t>              </a:t>
            </a:r>
            <a:endParaRPr lang="en-US"/>
          </a:p>
          <a:p>
            <a:pPr lvl="1">
              <a:defRPr/>
            </a:pPr>
            <a:endParaRPr lang="en-US" sz="240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89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CFB47E5-25F1-4930-8480-56006A722CA9}"/>
              </a:ext>
            </a:extLst>
          </p:cNvPr>
          <p:cNvSpPr/>
          <p:nvPr/>
        </p:nvSpPr>
        <p:spPr>
          <a:xfrm>
            <a:off x="595286" y="961498"/>
            <a:ext cx="10921526" cy="563167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0DD7D-3950-4653-86D1-A96D3F7A40E2}"/>
              </a:ext>
            </a:extLst>
          </p:cNvPr>
          <p:cNvSpPr/>
          <p:nvPr/>
        </p:nvSpPr>
        <p:spPr>
          <a:xfrm>
            <a:off x="1066365" y="1753628"/>
            <a:ext cx="1871528" cy="33823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1B18C-77B2-42B5-ADE5-A68D14D020B3}"/>
              </a:ext>
            </a:extLst>
          </p:cNvPr>
          <p:cNvSpPr/>
          <p:nvPr/>
        </p:nvSpPr>
        <p:spPr>
          <a:xfrm>
            <a:off x="2937892" y="961498"/>
            <a:ext cx="1683522" cy="4815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C49761-64AE-4A79-8564-04E21C178B0C}"/>
              </a:ext>
            </a:extLst>
          </p:cNvPr>
          <p:cNvCxnSpPr>
            <a:cxnSpLocks/>
          </p:cNvCxnSpPr>
          <p:nvPr/>
        </p:nvCxnSpPr>
        <p:spPr>
          <a:xfrm>
            <a:off x="2929604" y="1089846"/>
            <a:ext cx="156180" cy="1798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04278E-5FC8-47F7-BA84-6CF05D701CDA}"/>
              </a:ext>
            </a:extLst>
          </p:cNvPr>
          <p:cNvCxnSpPr>
            <a:cxnSpLocks/>
          </p:cNvCxnSpPr>
          <p:nvPr/>
        </p:nvCxnSpPr>
        <p:spPr>
          <a:xfrm flipV="1">
            <a:off x="2931200" y="1372416"/>
            <a:ext cx="178586" cy="200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9A4986-AC46-4A99-A643-8570E1D1AD4A}"/>
              </a:ext>
            </a:extLst>
          </p:cNvPr>
          <p:cNvCxnSpPr>
            <a:cxnSpLocks/>
          </p:cNvCxnSpPr>
          <p:nvPr/>
        </p:nvCxnSpPr>
        <p:spPr>
          <a:xfrm>
            <a:off x="2929169" y="3167479"/>
            <a:ext cx="162864" cy="190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2B3612-AA22-466A-B741-915F751A4ABF}"/>
              </a:ext>
            </a:extLst>
          </p:cNvPr>
          <p:cNvCxnSpPr>
            <a:cxnSpLocks/>
          </p:cNvCxnSpPr>
          <p:nvPr/>
        </p:nvCxnSpPr>
        <p:spPr>
          <a:xfrm flipV="1">
            <a:off x="2937159" y="3402338"/>
            <a:ext cx="164902" cy="205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341A02-B897-485F-A482-6D2C8226AB0B}"/>
              </a:ext>
            </a:extLst>
          </p:cNvPr>
          <p:cNvCxnSpPr/>
          <p:nvPr/>
        </p:nvCxnSpPr>
        <p:spPr>
          <a:xfrm>
            <a:off x="2937891" y="5341464"/>
            <a:ext cx="179462" cy="149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E71F34-3056-44DB-B0EE-DB4D3E116BB6}"/>
              </a:ext>
            </a:extLst>
          </p:cNvPr>
          <p:cNvCxnSpPr>
            <a:cxnSpLocks/>
          </p:cNvCxnSpPr>
          <p:nvPr/>
        </p:nvCxnSpPr>
        <p:spPr>
          <a:xfrm flipV="1">
            <a:off x="2937891" y="5509602"/>
            <a:ext cx="179462" cy="136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90298A32-B5AD-4A31-8FC4-06FD19420028}"/>
              </a:ext>
            </a:extLst>
          </p:cNvPr>
          <p:cNvSpPr/>
          <p:nvPr/>
        </p:nvSpPr>
        <p:spPr>
          <a:xfrm>
            <a:off x="4630137" y="5136021"/>
            <a:ext cx="1591199" cy="64093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7FB59D-CA64-4CA9-8519-0E52DD4620EA}"/>
              </a:ext>
            </a:extLst>
          </p:cNvPr>
          <p:cNvSpPr/>
          <p:nvPr/>
        </p:nvSpPr>
        <p:spPr>
          <a:xfrm>
            <a:off x="4777233" y="5273912"/>
            <a:ext cx="11171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Walkway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57DA8A0E-B855-497E-8DDC-602317AD14C6}"/>
              </a:ext>
            </a:extLst>
          </p:cNvPr>
          <p:cNvSpPr/>
          <p:nvPr/>
        </p:nvSpPr>
        <p:spPr>
          <a:xfrm>
            <a:off x="6221336" y="4462447"/>
            <a:ext cx="5280857" cy="174334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6B7858-47BE-4AF8-B06C-A1E660397BC8}"/>
              </a:ext>
            </a:extLst>
          </p:cNvPr>
          <p:cNvCxnSpPr/>
          <p:nvPr/>
        </p:nvCxnSpPr>
        <p:spPr>
          <a:xfrm>
            <a:off x="4621849" y="5184567"/>
            <a:ext cx="119641" cy="120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1E81CE-DFB2-4C6B-842E-B71F1C117A6B}"/>
              </a:ext>
            </a:extLst>
          </p:cNvPr>
          <p:cNvCxnSpPr>
            <a:cxnSpLocks/>
          </p:cNvCxnSpPr>
          <p:nvPr/>
        </p:nvCxnSpPr>
        <p:spPr>
          <a:xfrm flipV="1">
            <a:off x="4629702" y="5334118"/>
            <a:ext cx="119641" cy="10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4C11EB-17A2-4E12-A4E5-C0A6E30461F2}"/>
              </a:ext>
            </a:extLst>
          </p:cNvPr>
          <p:cNvCxnSpPr>
            <a:cxnSpLocks/>
          </p:cNvCxnSpPr>
          <p:nvPr/>
        </p:nvCxnSpPr>
        <p:spPr>
          <a:xfrm>
            <a:off x="4636979" y="5497125"/>
            <a:ext cx="119641" cy="111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DE42EE-A042-46CD-BEBF-E65062FB232F}"/>
              </a:ext>
            </a:extLst>
          </p:cNvPr>
          <p:cNvCxnSpPr>
            <a:cxnSpLocks/>
          </p:cNvCxnSpPr>
          <p:nvPr/>
        </p:nvCxnSpPr>
        <p:spPr>
          <a:xfrm flipV="1">
            <a:off x="4614729" y="5613816"/>
            <a:ext cx="133882" cy="120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lowchart: Process 35">
            <a:extLst>
              <a:ext uri="{FF2B5EF4-FFF2-40B4-BE49-F238E27FC236}">
                <a16:creationId xmlns:a16="http://schemas.microsoft.com/office/drawing/2014/main" id="{870A8F7E-BD5F-4509-9B72-35BADA682765}"/>
              </a:ext>
            </a:extLst>
          </p:cNvPr>
          <p:cNvSpPr/>
          <p:nvPr/>
        </p:nvSpPr>
        <p:spPr>
          <a:xfrm>
            <a:off x="7448638" y="994143"/>
            <a:ext cx="2734654" cy="349607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B50602E6-8729-4A1D-842E-8F624BF11287}"/>
              </a:ext>
            </a:extLst>
          </p:cNvPr>
          <p:cNvSpPr/>
          <p:nvPr/>
        </p:nvSpPr>
        <p:spPr>
          <a:xfrm>
            <a:off x="10184183" y="961498"/>
            <a:ext cx="1318455" cy="3496072"/>
          </a:xfrm>
          <a:prstGeom prst="flowChart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D4D01F-0FD2-4A4F-B74C-B7925543AD93}"/>
              </a:ext>
            </a:extLst>
          </p:cNvPr>
          <p:cNvSpPr/>
          <p:nvPr/>
        </p:nvSpPr>
        <p:spPr>
          <a:xfrm>
            <a:off x="1399379" y="3228945"/>
            <a:ext cx="1188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NDU Cafe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B4151E-A552-4011-8982-B9061EF11EE0}"/>
              </a:ext>
            </a:extLst>
          </p:cNvPr>
          <p:cNvCxnSpPr>
            <a:cxnSpLocks/>
          </p:cNvCxnSpPr>
          <p:nvPr/>
        </p:nvCxnSpPr>
        <p:spPr>
          <a:xfrm flipH="1">
            <a:off x="6041430" y="5334385"/>
            <a:ext cx="179906" cy="179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4EEEBEE-4081-4AA0-809E-0FFBDC733837}"/>
              </a:ext>
            </a:extLst>
          </p:cNvPr>
          <p:cNvSpPr/>
          <p:nvPr/>
        </p:nvSpPr>
        <p:spPr>
          <a:xfrm>
            <a:off x="3104957" y="3114217"/>
            <a:ext cx="1479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ALH South Atrium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D822C7-9021-40B1-8A36-1EABFFFA2945}"/>
              </a:ext>
            </a:extLst>
          </p:cNvPr>
          <p:cNvCxnSpPr/>
          <p:nvPr/>
        </p:nvCxnSpPr>
        <p:spPr>
          <a:xfrm flipH="1">
            <a:off x="11441926" y="5093293"/>
            <a:ext cx="59821" cy="441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4F5C72-76DA-4AEA-9016-8A8054D43E1B}"/>
              </a:ext>
            </a:extLst>
          </p:cNvPr>
          <p:cNvCxnSpPr>
            <a:cxnSpLocks/>
          </p:cNvCxnSpPr>
          <p:nvPr/>
        </p:nvCxnSpPr>
        <p:spPr>
          <a:xfrm flipH="1">
            <a:off x="9725995" y="4451477"/>
            <a:ext cx="132347" cy="1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DCE339-8C4B-403C-897B-AEB1A51EA578}"/>
              </a:ext>
            </a:extLst>
          </p:cNvPr>
          <p:cNvCxnSpPr/>
          <p:nvPr/>
        </p:nvCxnSpPr>
        <p:spPr>
          <a:xfrm>
            <a:off x="8557153" y="4457569"/>
            <a:ext cx="153824" cy="179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082FA8-5D04-48DF-BCED-17F55F422631}"/>
              </a:ext>
            </a:extLst>
          </p:cNvPr>
          <p:cNvCxnSpPr/>
          <p:nvPr/>
        </p:nvCxnSpPr>
        <p:spPr>
          <a:xfrm flipH="1">
            <a:off x="8752182" y="4458103"/>
            <a:ext cx="132347" cy="1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E0EDE3-9968-4FF8-B0E8-58CBCE1E108A}"/>
              </a:ext>
            </a:extLst>
          </p:cNvPr>
          <p:cNvCxnSpPr/>
          <p:nvPr/>
        </p:nvCxnSpPr>
        <p:spPr>
          <a:xfrm>
            <a:off x="9524063" y="4458103"/>
            <a:ext cx="128186" cy="1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51742CB-2E07-4D8A-B5B3-11B4D21227E6}"/>
              </a:ext>
            </a:extLst>
          </p:cNvPr>
          <p:cNvCxnSpPr>
            <a:cxnSpLocks/>
          </p:cNvCxnSpPr>
          <p:nvPr/>
        </p:nvCxnSpPr>
        <p:spPr>
          <a:xfrm>
            <a:off x="7633160" y="4465365"/>
            <a:ext cx="154188" cy="1655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E70418-5860-4510-9940-4899F43C81DF}"/>
              </a:ext>
            </a:extLst>
          </p:cNvPr>
          <p:cNvCxnSpPr>
            <a:cxnSpLocks/>
          </p:cNvCxnSpPr>
          <p:nvPr/>
        </p:nvCxnSpPr>
        <p:spPr>
          <a:xfrm flipH="1">
            <a:off x="7812979" y="4463228"/>
            <a:ext cx="154275" cy="1677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5E19DE2-3575-4219-AA7A-8AEEC93F93DE}"/>
              </a:ext>
            </a:extLst>
          </p:cNvPr>
          <p:cNvSpPr/>
          <p:nvPr/>
        </p:nvSpPr>
        <p:spPr>
          <a:xfrm>
            <a:off x="7930078" y="2649162"/>
            <a:ext cx="17363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MH 155 A, B, 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9ADBEC-0A2F-4DA9-9192-02BBE3C28CCE}"/>
              </a:ext>
            </a:extLst>
          </p:cNvPr>
          <p:cNvSpPr/>
          <p:nvPr/>
        </p:nvSpPr>
        <p:spPr>
          <a:xfrm>
            <a:off x="8364105" y="5073857"/>
            <a:ext cx="13403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MH Atrium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69305D5-78F9-4FAA-BF7D-9C34ED5014CF}"/>
              </a:ext>
            </a:extLst>
          </p:cNvPr>
          <p:cNvSpPr/>
          <p:nvPr/>
        </p:nvSpPr>
        <p:spPr>
          <a:xfrm>
            <a:off x="10199980" y="2649162"/>
            <a:ext cx="13017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ISMO Area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6FB556-3D23-4311-ACC1-653838CEF873}"/>
              </a:ext>
            </a:extLst>
          </p:cNvPr>
          <p:cNvCxnSpPr/>
          <p:nvPr/>
        </p:nvCxnSpPr>
        <p:spPr>
          <a:xfrm flipH="1">
            <a:off x="10915785" y="4451477"/>
            <a:ext cx="243034" cy="1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4858122-CA09-4D07-BCD6-613C4F69616B}"/>
              </a:ext>
            </a:extLst>
          </p:cNvPr>
          <p:cNvSpPr txBox="1"/>
          <p:nvPr/>
        </p:nvSpPr>
        <p:spPr>
          <a:xfrm>
            <a:off x="580667" y="-3491"/>
            <a:ext cx="10921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NDU Orientation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Concentration and Scholar Program Breakout Sessions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HPCON B Room Capacity Usage</a:t>
            </a:r>
          </a:p>
        </p:txBody>
      </p:sp>
      <p:sp>
        <p:nvSpPr>
          <p:cNvPr id="57" name="Flowchart: Preparation 56">
            <a:extLst>
              <a:ext uri="{FF2B5EF4-FFF2-40B4-BE49-F238E27FC236}">
                <a16:creationId xmlns:a16="http://schemas.microsoft.com/office/drawing/2014/main" id="{D8D9EC11-2862-4C8D-BC62-7B9984CE5AAC}"/>
              </a:ext>
            </a:extLst>
          </p:cNvPr>
          <p:cNvSpPr/>
          <p:nvPr/>
        </p:nvSpPr>
        <p:spPr>
          <a:xfrm>
            <a:off x="2766553" y="1880075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lowchart: Preparation 57">
            <a:extLst>
              <a:ext uri="{FF2B5EF4-FFF2-40B4-BE49-F238E27FC236}">
                <a16:creationId xmlns:a16="http://schemas.microsoft.com/office/drawing/2014/main" id="{5F5A3F7A-D600-4FBE-BB60-FBA8C9C0E7DF}"/>
              </a:ext>
            </a:extLst>
          </p:cNvPr>
          <p:cNvSpPr/>
          <p:nvPr/>
        </p:nvSpPr>
        <p:spPr>
          <a:xfrm>
            <a:off x="1939474" y="4844725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lowchart: Preparation 59">
            <a:extLst>
              <a:ext uri="{FF2B5EF4-FFF2-40B4-BE49-F238E27FC236}">
                <a16:creationId xmlns:a16="http://schemas.microsoft.com/office/drawing/2014/main" id="{3258D694-F690-49B5-8419-5610666BF199}"/>
              </a:ext>
            </a:extLst>
          </p:cNvPr>
          <p:cNvSpPr/>
          <p:nvPr/>
        </p:nvSpPr>
        <p:spPr>
          <a:xfrm>
            <a:off x="4456731" y="1155040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lowchart: Preparation 60">
            <a:extLst>
              <a:ext uri="{FF2B5EF4-FFF2-40B4-BE49-F238E27FC236}">
                <a16:creationId xmlns:a16="http://schemas.microsoft.com/office/drawing/2014/main" id="{6D727762-BC3B-42D8-8F44-4A4C1E6BFBC0}"/>
              </a:ext>
            </a:extLst>
          </p:cNvPr>
          <p:cNvSpPr/>
          <p:nvPr/>
        </p:nvSpPr>
        <p:spPr>
          <a:xfrm>
            <a:off x="4456731" y="4023137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lowchart: Preparation 62">
            <a:extLst>
              <a:ext uri="{FF2B5EF4-FFF2-40B4-BE49-F238E27FC236}">
                <a16:creationId xmlns:a16="http://schemas.microsoft.com/office/drawing/2014/main" id="{415BB892-85E5-4243-A00D-6AE891DDA944}"/>
              </a:ext>
            </a:extLst>
          </p:cNvPr>
          <p:cNvSpPr/>
          <p:nvPr/>
        </p:nvSpPr>
        <p:spPr>
          <a:xfrm rot="5400000">
            <a:off x="10560442" y="5847457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lowchart: Preparation 64">
            <a:extLst>
              <a:ext uri="{FF2B5EF4-FFF2-40B4-BE49-F238E27FC236}">
                <a16:creationId xmlns:a16="http://schemas.microsoft.com/office/drawing/2014/main" id="{C3738F22-017F-4B04-A149-24A37EA6CE49}"/>
              </a:ext>
            </a:extLst>
          </p:cNvPr>
          <p:cNvSpPr/>
          <p:nvPr/>
        </p:nvSpPr>
        <p:spPr>
          <a:xfrm rot="5400000">
            <a:off x="8367193" y="4466027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lowchart: Preparation 66">
            <a:extLst>
              <a:ext uri="{FF2B5EF4-FFF2-40B4-BE49-F238E27FC236}">
                <a16:creationId xmlns:a16="http://schemas.microsoft.com/office/drawing/2014/main" id="{88B441F2-AFF3-4E93-8A7D-0C6598040A4F}"/>
              </a:ext>
            </a:extLst>
          </p:cNvPr>
          <p:cNvSpPr/>
          <p:nvPr/>
        </p:nvSpPr>
        <p:spPr>
          <a:xfrm rot="5400000">
            <a:off x="6778061" y="5850888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lowchart: Preparation 68">
            <a:extLst>
              <a:ext uri="{FF2B5EF4-FFF2-40B4-BE49-F238E27FC236}">
                <a16:creationId xmlns:a16="http://schemas.microsoft.com/office/drawing/2014/main" id="{D005732D-1C7F-4741-901C-06019621FB82}"/>
              </a:ext>
            </a:extLst>
          </p:cNvPr>
          <p:cNvSpPr/>
          <p:nvPr/>
        </p:nvSpPr>
        <p:spPr>
          <a:xfrm rot="5400000">
            <a:off x="11018260" y="1803710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lowchart: Preparation 69">
            <a:extLst>
              <a:ext uri="{FF2B5EF4-FFF2-40B4-BE49-F238E27FC236}">
                <a16:creationId xmlns:a16="http://schemas.microsoft.com/office/drawing/2014/main" id="{6D661F92-99FB-4CBA-9DA2-8573B3294F1C}"/>
              </a:ext>
            </a:extLst>
          </p:cNvPr>
          <p:cNvSpPr/>
          <p:nvPr/>
        </p:nvSpPr>
        <p:spPr>
          <a:xfrm rot="5400000">
            <a:off x="10650240" y="1803710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lowchart: Preparation 70">
            <a:extLst>
              <a:ext uri="{FF2B5EF4-FFF2-40B4-BE49-F238E27FC236}">
                <a16:creationId xmlns:a16="http://schemas.microsoft.com/office/drawing/2014/main" id="{467255BF-9AE5-44A3-959C-25DBA7429063}"/>
              </a:ext>
            </a:extLst>
          </p:cNvPr>
          <p:cNvSpPr/>
          <p:nvPr/>
        </p:nvSpPr>
        <p:spPr>
          <a:xfrm rot="5400000">
            <a:off x="7054376" y="4480458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lowchart: Preparation 71">
            <a:extLst>
              <a:ext uri="{FF2B5EF4-FFF2-40B4-BE49-F238E27FC236}">
                <a16:creationId xmlns:a16="http://schemas.microsoft.com/office/drawing/2014/main" id="{247CE4C7-9D39-43AC-BF77-3E29C8154258}"/>
              </a:ext>
            </a:extLst>
          </p:cNvPr>
          <p:cNvSpPr/>
          <p:nvPr/>
        </p:nvSpPr>
        <p:spPr>
          <a:xfrm rot="5400000">
            <a:off x="9250236" y="5847457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A2F341CD-161F-469E-9DF9-B24D3B54D862}"/>
              </a:ext>
            </a:extLst>
          </p:cNvPr>
          <p:cNvSpPr/>
          <p:nvPr/>
        </p:nvSpPr>
        <p:spPr>
          <a:xfrm>
            <a:off x="675188" y="1203859"/>
            <a:ext cx="2206225" cy="2008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Traffic Flow From ALH Auditorium</a:t>
            </a:r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10DD3829-8320-4EBB-AF50-DC642EC1D174}"/>
              </a:ext>
            </a:extLst>
          </p:cNvPr>
          <p:cNvSpPr/>
          <p:nvPr/>
        </p:nvSpPr>
        <p:spPr>
          <a:xfrm>
            <a:off x="654866" y="1430508"/>
            <a:ext cx="204276" cy="393365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Traffic Flow From ALH Auditorium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BDD2FAFA-F332-45A8-A068-93BAC9E0F322}"/>
              </a:ext>
            </a:extLst>
          </p:cNvPr>
          <p:cNvSpPr/>
          <p:nvPr/>
        </p:nvSpPr>
        <p:spPr>
          <a:xfrm>
            <a:off x="749805" y="5388009"/>
            <a:ext cx="2017261" cy="2182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Traffic Flow From ALH Auditorium</a:t>
            </a:r>
          </a:p>
        </p:txBody>
      </p:sp>
      <p:sp>
        <p:nvSpPr>
          <p:cNvPr id="77" name="Flowchart: Preparation 76">
            <a:extLst>
              <a:ext uri="{FF2B5EF4-FFF2-40B4-BE49-F238E27FC236}">
                <a16:creationId xmlns:a16="http://schemas.microsoft.com/office/drawing/2014/main" id="{EFCBB36D-8CCF-4F18-A28A-622605958E8C}"/>
              </a:ext>
            </a:extLst>
          </p:cNvPr>
          <p:cNvSpPr/>
          <p:nvPr/>
        </p:nvSpPr>
        <p:spPr>
          <a:xfrm>
            <a:off x="3033753" y="2857390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710D7D7F-23A6-44F9-A93D-9D76CC6E5E43}"/>
              </a:ext>
            </a:extLst>
          </p:cNvPr>
          <p:cNvSpPr/>
          <p:nvPr/>
        </p:nvSpPr>
        <p:spPr>
          <a:xfrm>
            <a:off x="7580052" y="5658497"/>
            <a:ext cx="1009032" cy="88981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Traffic Flow From Arnold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Hall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B19C86A-A943-4BBA-89E1-F6109F4AAF7F}"/>
              </a:ext>
            </a:extLst>
          </p:cNvPr>
          <p:cNvSpPr/>
          <p:nvPr/>
        </p:nvSpPr>
        <p:spPr>
          <a:xfrm>
            <a:off x="10957510" y="5281051"/>
            <a:ext cx="1202324" cy="45710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Traffic Flow From Arnold Auditorium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82A7C-5835-9E0C-362A-7D4FB729EBB5}"/>
              </a:ext>
            </a:extLst>
          </p:cNvPr>
          <p:cNvSpPr txBox="1"/>
          <p:nvPr/>
        </p:nvSpPr>
        <p:spPr>
          <a:xfrm>
            <a:off x="859142" y="5783140"/>
            <a:ext cx="2078017" cy="5267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Flowchart: Preparation 78">
            <a:extLst>
              <a:ext uri="{FF2B5EF4-FFF2-40B4-BE49-F238E27FC236}">
                <a16:creationId xmlns:a16="http://schemas.microsoft.com/office/drawing/2014/main" id="{842BB920-6D3E-29AC-11F4-F6D073A21DCF}"/>
              </a:ext>
            </a:extLst>
          </p:cNvPr>
          <p:cNvSpPr/>
          <p:nvPr/>
        </p:nvSpPr>
        <p:spPr>
          <a:xfrm rot="5400000">
            <a:off x="1170078" y="5946141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lowchart: Preparation 79">
            <a:extLst>
              <a:ext uri="{FF2B5EF4-FFF2-40B4-BE49-F238E27FC236}">
                <a16:creationId xmlns:a16="http://schemas.microsoft.com/office/drawing/2014/main" id="{20956267-4C9D-1EAA-02BF-303CBAA2BEC7}"/>
              </a:ext>
            </a:extLst>
          </p:cNvPr>
          <p:cNvSpPr/>
          <p:nvPr/>
        </p:nvSpPr>
        <p:spPr>
          <a:xfrm rot="5400000">
            <a:off x="2251741" y="5954402"/>
            <a:ext cx="83600" cy="205100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7BBED-83E2-C111-70ED-604CB9EBBA3C}"/>
              </a:ext>
            </a:extLst>
          </p:cNvPr>
          <p:cNvSpPr txBox="1"/>
          <p:nvPr/>
        </p:nvSpPr>
        <p:spPr>
          <a:xfrm>
            <a:off x="1211878" y="6056952"/>
            <a:ext cx="142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Rms 1107 &amp; 1119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0649AC-1B6A-94AC-3D14-6B50C0D4AD91}"/>
              </a:ext>
            </a:extLst>
          </p:cNvPr>
          <p:cNvSpPr txBox="1"/>
          <p:nvPr/>
        </p:nvSpPr>
        <p:spPr>
          <a:xfrm>
            <a:off x="9958691" y="4847260"/>
            <a:ext cx="1403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Strategies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8D3C09-8A29-CF1A-F522-DB1F22178567}"/>
              </a:ext>
            </a:extLst>
          </p:cNvPr>
          <p:cNvSpPr txBox="1"/>
          <p:nvPr/>
        </p:nvSpPr>
        <p:spPr>
          <a:xfrm>
            <a:off x="6282132" y="5143107"/>
            <a:ext cx="1751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Management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1DAC3D-79D8-957E-6B4F-D4A4EA8FA4CC}"/>
              </a:ext>
            </a:extLst>
          </p:cNvPr>
          <p:cNvSpPr txBox="1"/>
          <p:nvPr/>
        </p:nvSpPr>
        <p:spPr>
          <a:xfrm>
            <a:off x="7552495" y="4875020"/>
            <a:ext cx="2550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and Disruptive Technologies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3D79B2-0F36-8165-3845-D2123781A4D0}"/>
              </a:ext>
            </a:extLst>
          </p:cNvPr>
          <p:cNvSpPr txBox="1"/>
          <p:nvPr/>
        </p:nvSpPr>
        <p:spPr>
          <a:xfrm>
            <a:off x="9898872" y="4659940"/>
            <a:ext cx="1276742" cy="25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Cyber Studies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B1D919-0165-BC4E-58EE-3B9D2A8837AB}"/>
              </a:ext>
            </a:extLst>
          </p:cNvPr>
          <p:cNvSpPr txBox="1"/>
          <p:nvPr/>
        </p:nvSpPr>
        <p:spPr>
          <a:xfrm>
            <a:off x="6095047" y="4624650"/>
            <a:ext cx="17983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Studies International and American Fellows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62766D1-0AE9-87E2-5AB5-855BB10AAD58}"/>
              </a:ext>
            </a:extLst>
          </p:cNvPr>
          <p:cNvSpPr txBox="1"/>
          <p:nvPr/>
        </p:nvSpPr>
        <p:spPr>
          <a:xfrm>
            <a:off x="9986185" y="5024048"/>
            <a:ext cx="143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Warfare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868697B-FF2A-58F0-0F36-E0D2784B49D3}"/>
              </a:ext>
            </a:extLst>
          </p:cNvPr>
          <p:cNvSpPr txBox="1"/>
          <p:nvPr/>
        </p:nvSpPr>
        <p:spPr>
          <a:xfrm>
            <a:off x="3164066" y="2643228"/>
            <a:ext cx="868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Ethics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4FFB74-4707-46AC-7032-71862C038AA3}"/>
              </a:ext>
            </a:extLst>
          </p:cNvPr>
          <p:cNvSpPr txBox="1"/>
          <p:nvPr/>
        </p:nvSpPr>
        <p:spPr>
          <a:xfrm>
            <a:off x="3164066" y="3829725"/>
            <a:ext cx="1448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Defense, NATO, and Transatlantic Cooperation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180D2C-197C-87C1-CAB5-4ED76F2143F3}"/>
              </a:ext>
            </a:extLst>
          </p:cNvPr>
          <p:cNvSpPr txBox="1"/>
          <p:nvPr/>
        </p:nvSpPr>
        <p:spPr>
          <a:xfrm>
            <a:off x="3300134" y="2844262"/>
            <a:ext cx="1089147" cy="26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 Studies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B95438A-448D-AFBC-3A40-B5596108B051}"/>
              </a:ext>
            </a:extLst>
          </p:cNvPr>
          <p:cNvSpPr txBox="1"/>
          <p:nvPr/>
        </p:nvSpPr>
        <p:spPr>
          <a:xfrm>
            <a:off x="1313689" y="3783973"/>
            <a:ext cx="1433785" cy="79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Security Interagency Leadership Practicum (NSIL-P)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A962082-5484-F31D-0094-7B3693095687}"/>
              </a:ext>
            </a:extLst>
          </p:cNvPr>
          <p:cNvSpPr txBox="1"/>
          <p:nvPr/>
        </p:nvSpPr>
        <p:spPr>
          <a:xfrm>
            <a:off x="1197891" y="2066870"/>
            <a:ext cx="1683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NDU Scholars Program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E2EF7C-0C9B-E742-7B51-556E57AE342F}"/>
              </a:ext>
            </a:extLst>
          </p:cNvPr>
          <p:cNvSpPr txBox="1"/>
          <p:nvPr/>
        </p:nvSpPr>
        <p:spPr>
          <a:xfrm>
            <a:off x="2877313" y="5877659"/>
            <a:ext cx="2603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Senior Acquisition Course (ES ONLY) LH Rm 1119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504FE97-2B3A-B7E1-FAE3-028F6748D592}"/>
              </a:ext>
            </a:extLst>
          </p:cNvPr>
          <p:cNvSpPr txBox="1"/>
          <p:nvPr/>
        </p:nvSpPr>
        <p:spPr>
          <a:xfrm>
            <a:off x="2876868" y="6208658"/>
            <a:ext cx="2982616" cy="433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Supply Chain &amp; Logistics (ES ONLY)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LH Rm 1107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2684422-4BAC-F945-52F7-FBF3CCDAE506}"/>
              </a:ext>
            </a:extLst>
          </p:cNvPr>
          <p:cNvSpPr txBox="1"/>
          <p:nvPr/>
        </p:nvSpPr>
        <p:spPr>
          <a:xfrm>
            <a:off x="7502043" y="1026089"/>
            <a:ext cx="2734654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US" sz="1400" b="1" i="0" u="none" strike="noStrike" dirty="0">
                <a:solidFill>
                  <a:srgbClr val="0C17F0"/>
                </a:solidFill>
                <a:effectLst/>
                <a:latin typeface="Calibri"/>
                <a:cs typeface="Calibri"/>
              </a:rPr>
              <a:t>Overflow Area 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Wait here if: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Uncomfortable with crowd size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Between briefings to: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Reduce corridor traffic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Concentration information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Reflect on day's events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1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1D447B0CFAB448ED374348A273D12" ma:contentTypeVersion="2" ma:contentTypeDescription="Create a new document." ma:contentTypeScope="" ma:versionID="67352b9a276cea2a06acde6d39353ac4">
  <xsd:schema xmlns:xsd="http://www.w3.org/2001/XMLSchema" xmlns:xs="http://www.w3.org/2001/XMLSchema" xmlns:p="http://schemas.microsoft.com/office/2006/metadata/properties" xmlns:ns2="69349114-321a-4cea-8365-0c011795658f" targetNamespace="http://schemas.microsoft.com/office/2006/metadata/properties" ma:root="true" ma:fieldsID="054cbd489ab649c7435dad6aa669aea0" ns2:_="">
    <xsd:import namespace="69349114-321a-4cea-8365-0c0117956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49114-321a-4cea-8365-0c0117956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8E51FA-C637-44B2-98BE-CB2EB642D345}">
  <ds:schemaRefs>
    <ds:schemaRef ds:uri="69349114-321a-4cea-8365-0c01179565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154E20-9F75-4A5F-86EB-1D9080FD0C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0D7E7-22F4-4DC9-8711-CB77DC146E75}">
  <ds:schemaRefs>
    <ds:schemaRef ds:uri="8bc19acf-3ce7-44a5-9274-4795abe8497c"/>
    <ds:schemaRef ds:uri="e91541ed-a9db-44ca-90b0-5e0dc09510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9</Notes>
  <HiddenSlides>2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3_Office Theme</vt:lpstr>
      <vt:lpstr>Office Theme</vt:lpstr>
      <vt:lpstr>National Defense University</vt:lpstr>
      <vt:lpstr>Non-Core Courses</vt:lpstr>
      <vt:lpstr>Elective v. Concentration</vt:lpstr>
      <vt:lpstr>Electives Selection</vt:lpstr>
      <vt:lpstr>Concentrations</vt:lpstr>
      <vt:lpstr>NDU Scholars Program</vt:lpstr>
      <vt:lpstr>NDU Scholars Contact List</vt:lpstr>
      <vt:lpstr>Concentration/Scholars Program Breakouts </vt:lpstr>
      <vt:lpstr>PowerPoint Presentation</vt:lpstr>
      <vt:lpstr>Access to Briefs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Defense University</dc:title>
  <dc:creator>Johnson, Larry P CIV US NDU</dc:creator>
  <cp:revision>36</cp:revision>
  <cp:lastPrinted>2021-08-03T11:10:28Z</cp:lastPrinted>
  <dcterms:created xsi:type="dcterms:W3CDTF">2021-07-21T21:55:48Z</dcterms:created>
  <dcterms:modified xsi:type="dcterms:W3CDTF">2022-08-01T21:06:59Z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2020-08-04T00:00:00Z</vt:filetime>
  </property>
  <property fmtid="{D5CDD505-2E9C-101B-9397-08002B2CF9AE}" pid="3" name="LastSaved">
    <vt:filetime>2021-07-21T00:00:00Z</vt:filetime>
  </property>
  <property fmtid="{D5CDD505-2E9C-101B-9397-08002B2CF9AE}" pid="4" name="ContentTypeId">
    <vt:lpwstr>0x0101001D91D447B0CFAB448ED374348A273D12</vt:lpwstr>
  </property>
  <property fmtid="{D5CDD505-2E9C-101B-9397-08002B2CF9AE}" pid="5" name="Order">
    <vt:r8>7000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</Properties>
</file>